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IBM Plex Sans Arabic"/>
      <p:regular r:id="rId20"/>
      <p:bold r:id="rId21"/>
    </p:embeddedFont>
    <p:embeddedFont>
      <p:font typeface="Bellota Text"/>
      <p:regular r:id="rId22"/>
      <p:bold r:id="rId23"/>
      <p:italic r:id="rId24"/>
      <p:boldItalic r:id="rId25"/>
    </p:embeddedFont>
    <p:embeddedFont>
      <p:font typeface="Archivo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Arabic-regular.fntdata"/><Relationship Id="rId22" Type="http://schemas.openxmlformats.org/officeDocument/2006/relationships/font" Target="fonts/BellotaText-regular.fntdata"/><Relationship Id="rId21" Type="http://schemas.openxmlformats.org/officeDocument/2006/relationships/font" Target="fonts/IBMPlexSansArabic-bold.fntdata"/><Relationship Id="rId24" Type="http://schemas.openxmlformats.org/officeDocument/2006/relationships/font" Target="fonts/BellotaText-italic.fntdata"/><Relationship Id="rId23" Type="http://schemas.openxmlformats.org/officeDocument/2006/relationships/font" Target="fonts/BellotaTex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rchivoMedium-regular.fntdata"/><Relationship Id="rId25" Type="http://schemas.openxmlformats.org/officeDocument/2006/relationships/font" Target="fonts/BellotaText-boldItalic.fntdata"/><Relationship Id="rId28" Type="http://schemas.openxmlformats.org/officeDocument/2006/relationships/font" Target="fonts/ArchivoMedium-italic.fntdata"/><Relationship Id="rId27" Type="http://schemas.openxmlformats.org/officeDocument/2006/relationships/font" Target="fonts/Archivo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chiv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5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4980a95e32_1_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34980a95e3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980a95e32_1_25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34980a95e3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30575"/>
            <a:ext cx="5999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121437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60000"/>
          </a:blip>
          <a:srcRect b="46451" l="0" r="0" t="0"/>
          <a:stretch/>
        </p:blipFill>
        <p:spPr>
          <a:xfrm>
            <a:off x="0" y="3561496"/>
            <a:ext cx="4419599" cy="158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625" y="179175"/>
            <a:ext cx="1052600" cy="28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121437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2">
            <a:alphaModFix amt="70000"/>
          </a:blip>
          <a:srcRect b="0" l="25422" r="0" t="0"/>
          <a:stretch/>
        </p:blipFill>
        <p:spPr>
          <a:xfrm>
            <a:off x="0" y="2189175"/>
            <a:ext cx="3296077" cy="295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625" y="179175"/>
            <a:ext cx="1052600" cy="28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265500" y="1233175"/>
            <a:ext cx="40449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10"/>
          <p:cNvSpPr txBox="1"/>
          <p:nvPr>
            <p:ph idx="1" type="subTitle"/>
          </p:nvPr>
        </p:nvSpPr>
        <p:spPr>
          <a:xfrm>
            <a:off x="265500" y="2803075"/>
            <a:ext cx="40449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 Arabic"/>
              <a:buNone/>
              <a:defRPr b="0" i="0" sz="2800" u="none" cap="none" strike="noStrike">
                <a:solidFill>
                  <a:schemeClr val="dk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 Arabic"/>
              <a:buChar char="●"/>
              <a:defRPr b="0" i="0" sz="18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○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■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●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○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■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●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○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 Arabic"/>
              <a:buChar char="■"/>
              <a:defRPr b="0" i="0" sz="1400" u="none" cap="none" strike="noStrike">
                <a:solidFill>
                  <a:schemeClr val="dk2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-7575"/>
            <a:ext cx="9144000" cy="5143500"/>
          </a:xfrm>
          <a:prstGeom prst="rect">
            <a:avLst/>
          </a:prstGeom>
          <a:solidFill>
            <a:srgbClr val="000000">
              <a:alpha val="3607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97551" y="691252"/>
            <a:ext cx="2748902" cy="7462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>
            <p:ph idx="4294967295" type="title"/>
          </p:nvPr>
        </p:nvSpPr>
        <p:spPr>
          <a:xfrm>
            <a:off x="677425" y="2372225"/>
            <a:ext cx="74169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ar" sz="3220">
                <a:solidFill>
                  <a:srgbClr val="FFFFFF"/>
                </a:solidFill>
              </a:rPr>
              <a:t>AI Solutions’ Team  </a:t>
            </a:r>
            <a:endParaRPr b="1" sz="322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ar" sz="3220">
                <a:solidFill>
                  <a:srgbClr val="FFFFFF"/>
                </a:solidFill>
              </a:rPr>
              <a:t>Fawaz &amp; Wafa</a:t>
            </a:r>
            <a:endParaRPr b="1" sz="322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t/>
            </a:r>
            <a:endParaRPr b="1" sz="3220">
              <a:solidFill>
                <a:srgbClr val="FFFFFF"/>
              </a:solidFill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3225" y="4618400"/>
            <a:ext cx="4504550" cy="3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1532950" y="4061900"/>
            <a:ext cx="62067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1" lang="ar" sz="2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Here is where beyond the future begins</a:t>
            </a:r>
            <a:endParaRPr b="1" i="1" sz="2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/>
        </p:nvSpPr>
        <p:spPr>
          <a:xfrm>
            <a:off x="2407450" y="1227975"/>
            <a:ext cx="445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ar" sz="2500">
                <a:solidFill>
                  <a:srgbClr val="83D3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Challenges &amp; Solutions </a:t>
            </a:r>
            <a:endParaRPr sz="2500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2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36" name="Google Shape;236;p22"/>
          <p:cNvSpPr txBox="1"/>
          <p:nvPr/>
        </p:nvSpPr>
        <p:spPr>
          <a:xfrm flipH="1">
            <a:off x="4839850" y="2022729"/>
            <a:ext cx="4192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Real-time object detection, facial recognition, and anomaly detection.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37" name="Google Shape;237;p22"/>
          <p:cNvSpPr txBox="1"/>
          <p:nvPr/>
        </p:nvSpPr>
        <p:spPr>
          <a:xfrm flipH="1">
            <a:off x="4839850" y="2765383"/>
            <a:ext cx="4192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6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Scalable, secure, and regulatory-compliant.</a:t>
            </a:r>
            <a:endParaRPr sz="16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38" name="Google Shape;238;p22"/>
          <p:cNvSpPr txBox="1"/>
          <p:nvPr/>
        </p:nvSpPr>
        <p:spPr>
          <a:xfrm flipH="1">
            <a:off x="4839850" y="3508032"/>
            <a:ext cx="4192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Compatible with legacy cameras and IoT devices. 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39" name="Google Shape;239;p22"/>
          <p:cNvSpPr txBox="1"/>
          <p:nvPr/>
        </p:nvSpPr>
        <p:spPr>
          <a:xfrm flipH="1">
            <a:off x="696188" y="2022738"/>
            <a:ext cx="2929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Growing demand for scalable, secure, and intelligent surveillance solutions.	</a:t>
            </a:r>
            <a:endParaRPr b="1" i="0" sz="13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40" name="Google Shape;240;p22"/>
          <p:cNvSpPr txBox="1"/>
          <p:nvPr/>
        </p:nvSpPr>
        <p:spPr>
          <a:xfrm flipH="1">
            <a:off x="696200" y="2795263"/>
            <a:ext cx="31380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ar" sz="13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Legacy systems lack AI capabilities and are not cloud-ready.</a:t>
            </a:r>
            <a:endParaRPr b="1" sz="13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3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41" name="Google Shape;241;p22"/>
          <p:cNvSpPr txBox="1"/>
          <p:nvPr/>
        </p:nvSpPr>
        <p:spPr>
          <a:xfrm flipH="1">
            <a:off x="696202" y="3508000"/>
            <a:ext cx="23952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ar" sz="13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Increasing regulatory requirements for data privacy and cybersecurity.</a:t>
            </a:r>
            <a:endParaRPr b="1" i="0" sz="13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42" name="Google Shape;242;p22"/>
          <p:cNvSpPr/>
          <p:nvPr/>
        </p:nvSpPr>
        <p:spPr>
          <a:xfrm flipH="1">
            <a:off x="3816983" y="1929875"/>
            <a:ext cx="831300" cy="736200"/>
          </a:xfrm>
          <a:prstGeom prst="ellipse">
            <a:avLst/>
          </a:prstGeom>
          <a:gradFill>
            <a:gsLst>
              <a:gs pos="0">
                <a:srgbClr val="8134EC">
                  <a:alpha val="49019"/>
                </a:srgbClr>
              </a:gs>
              <a:gs pos="77000">
                <a:srgbClr val="FFFFFF">
                  <a:alpha val="49019"/>
                </a:srgbClr>
              </a:gs>
              <a:gs pos="100000">
                <a:srgbClr val="FFFFFF">
                  <a:alpha val="49019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2"/>
          <p:cNvSpPr/>
          <p:nvPr/>
        </p:nvSpPr>
        <p:spPr>
          <a:xfrm flipH="1">
            <a:off x="3816983" y="2702371"/>
            <a:ext cx="831300" cy="736200"/>
          </a:xfrm>
          <a:prstGeom prst="ellipse">
            <a:avLst/>
          </a:prstGeom>
          <a:gradFill>
            <a:gsLst>
              <a:gs pos="0">
                <a:srgbClr val="8134EC">
                  <a:alpha val="49019"/>
                </a:srgbClr>
              </a:gs>
              <a:gs pos="77000">
                <a:srgbClr val="FFFFFF">
                  <a:alpha val="49019"/>
                </a:srgbClr>
              </a:gs>
              <a:gs pos="100000">
                <a:srgbClr val="FFFFFF">
                  <a:alpha val="49019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2"/>
          <p:cNvSpPr/>
          <p:nvPr/>
        </p:nvSpPr>
        <p:spPr>
          <a:xfrm flipH="1">
            <a:off x="3816983" y="3493150"/>
            <a:ext cx="831300" cy="736200"/>
          </a:xfrm>
          <a:prstGeom prst="ellipse">
            <a:avLst/>
          </a:prstGeom>
          <a:gradFill>
            <a:gsLst>
              <a:gs pos="0">
                <a:srgbClr val="8134EC">
                  <a:alpha val="49019"/>
                </a:srgbClr>
              </a:gs>
              <a:gs pos="77000">
                <a:srgbClr val="FFFFFF">
                  <a:alpha val="49019"/>
                </a:srgbClr>
              </a:gs>
              <a:gs pos="100000">
                <a:srgbClr val="FFFFFF">
                  <a:alpha val="49019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22"/>
          <p:cNvGrpSpPr/>
          <p:nvPr/>
        </p:nvGrpSpPr>
        <p:grpSpPr>
          <a:xfrm flipH="1">
            <a:off x="4016961" y="2107997"/>
            <a:ext cx="429638" cy="379976"/>
            <a:chOff x="1116285" y="2741087"/>
            <a:chExt cx="487449" cy="487461"/>
          </a:xfrm>
        </p:grpSpPr>
        <p:sp>
          <p:nvSpPr>
            <p:cNvPr id="246" name="Google Shape;246;p22"/>
            <p:cNvSpPr/>
            <p:nvPr/>
          </p:nvSpPr>
          <p:spPr>
            <a:xfrm>
              <a:off x="1331103" y="2912306"/>
              <a:ext cx="56860" cy="57922"/>
            </a:xfrm>
            <a:custGeom>
              <a:rect b="b" l="l" r="r" t="t"/>
              <a:pathLst>
                <a:path extrusionOk="0" h="546" w="536">
                  <a:moveTo>
                    <a:pt x="268" y="1"/>
                  </a:moveTo>
                  <a:cubicBezTo>
                    <a:pt x="420" y="1"/>
                    <a:pt x="536" y="126"/>
                    <a:pt x="536" y="268"/>
                  </a:cubicBezTo>
                  <a:cubicBezTo>
                    <a:pt x="536" y="420"/>
                    <a:pt x="420" y="545"/>
                    <a:pt x="268" y="545"/>
                  </a:cubicBezTo>
                  <a:cubicBezTo>
                    <a:pt x="117" y="545"/>
                    <a:pt x="1" y="420"/>
                    <a:pt x="1" y="268"/>
                  </a:cubicBezTo>
                  <a:cubicBezTo>
                    <a:pt x="1" y="126"/>
                    <a:pt x="117" y="1"/>
                    <a:pt x="268" y="1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1315933" y="2996536"/>
              <a:ext cx="88155" cy="60681"/>
            </a:xfrm>
            <a:custGeom>
              <a:rect b="b" l="l" r="r" t="t"/>
              <a:pathLst>
                <a:path extrusionOk="0" h="572" w="831">
                  <a:moveTo>
                    <a:pt x="1" y="438"/>
                  </a:moveTo>
                  <a:lnTo>
                    <a:pt x="1" y="572"/>
                  </a:lnTo>
                  <a:lnTo>
                    <a:pt x="831" y="572"/>
                  </a:lnTo>
                  <a:lnTo>
                    <a:pt x="831" y="429"/>
                  </a:lnTo>
                  <a:cubicBezTo>
                    <a:pt x="831" y="197"/>
                    <a:pt x="625" y="1"/>
                    <a:pt x="393" y="19"/>
                  </a:cubicBezTo>
                  <a:cubicBezTo>
                    <a:pt x="170" y="28"/>
                    <a:pt x="1" y="215"/>
                    <a:pt x="1" y="438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2"/>
            <p:cNvSpPr/>
            <p:nvPr/>
          </p:nvSpPr>
          <p:spPr>
            <a:xfrm>
              <a:off x="1230749" y="2855551"/>
              <a:ext cx="258523" cy="258529"/>
            </a:xfrm>
            <a:custGeom>
              <a:rect b="b" l="l" r="r" t="t"/>
              <a:pathLst>
                <a:path extrusionOk="0" h="2437" w="2437">
                  <a:moveTo>
                    <a:pt x="1901" y="2168"/>
                  </a:moveTo>
                  <a:lnTo>
                    <a:pt x="536" y="2168"/>
                  </a:lnTo>
                  <a:lnTo>
                    <a:pt x="536" y="1758"/>
                  </a:lnTo>
                  <a:cubicBezTo>
                    <a:pt x="536" y="1517"/>
                    <a:pt x="661" y="1312"/>
                    <a:pt x="840" y="1187"/>
                  </a:cubicBezTo>
                  <a:cubicBezTo>
                    <a:pt x="733" y="1089"/>
                    <a:pt x="670" y="937"/>
                    <a:pt x="679" y="777"/>
                  </a:cubicBezTo>
                  <a:cubicBezTo>
                    <a:pt x="697" y="500"/>
                    <a:pt x="920" y="286"/>
                    <a:pt x="1187" y="268"/>
                  </a:cubicBezTo>
                  <a:cubicBezTo>
                    <a:pt x="1500" y="250"/>
                    <a:pt x="1758" y="500"/>
                    <a:pt x="1758" y="803"/>
                  </a:cubicBezTo>
                  <a:cubicBezTo>
                    <a:pt x="1758" y="955"/>
                    <a:pt x="1696" y="1089"/>
                    <a:pt x="1598" y="1187"/>
                  </a:cubicBezTo>
                  <a:cubicBezTo>
                    <a:pt x="1776" y="1312"/>
                    <a:pt x="1901" y="1517"/>
                    <a:pt x="1901" y="1758"/>
                  </a:cubicBezTo>
                  <a:close/>
                  <a:moveTo>
                    <a:pt x="2436" y="1"/>
                  </a:moveTo>
                  <a:lnTo>
                    <a:pt x="1" y="1"/>
                  </a:lnTo>
                  <a:lnTo>
                    <a:pt x="1" y="2436"/>
                  </a:lnTo>
                  <a:lnTo>
                    <a:pt x="2436" y="2436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1116285" y="2741087"/>
              <a:ext cx="487449" cy="487461"/>
            </a:xfrm>
            <a:custGeom>
              <a:rect b="b" l="l" r="r" t="t"/>
              <a:pathLst>
                <a:path extrusionOk="0" h="4595" w="4595">
                  <a:moveTo>
                    <a:pt x="3783" y="3792"/>
                  </a:moveTo>
                  <a:lnTo>
                    <a:pt x="803" y="3792"/>
                  </a:lnTo>
                  <a:lnTo>
                    <a:pt x="803" y="812"/>
                  </a:lnTo>
                  <a:lnTo>
                    <a:pt x="3783" y="812"/>
                  </a:lnTo>
                  <a:close/>
                  <a:moveTo>
                    <a:pt x="4595" y="812"/>
                  </a:moveTo>
                  <a:lnTo>
                    <a:pt x="4595" y="544"/>
                  </a:lnTo>
                  <a:lnTo>
                    <a:pt x="4327" y="544"/>
                  </a:lnTo>
                  <a:lnTo>
                    <a:pt x="4327" y="268"/>
                  </a:lnTo>
                  <a:lnTo>
                    <a:pt x="4051" y="268"/>
                  </a:lnTo>
                  <a:lnTo>
                    <a:pt x="4051" y="0"/>
                  </a:lnTo>
                  <a:lnTo>
                    <a:pt x="3783" y="0"/>
                  </a:lnTo>
                  <a:lnTo>
                    <a:pt x="3783" y="268"/>
                  </a:lnTo>
                  <a:lnTo>
                    <a:pt x="3507" y="268"/>
                  </a:lnTo>
                  <a:lnTo>
                    <a:pt x="3507" y="0"/>
                  </a:lnTo>
                  <a:lnTo>
                    <a:pt x="3239" y="0"/>
                  </a:lnTo>
                  <a:lnTo>
                    <a:pt x="3239" y="268"/>
                  </a:lnTo>
                  <a:lnTo>
                    <a:pt x="2971" y="268"/>
                  </a:lnTo>
                  <a:lnTo>
                    <a:pt x="2971" y="0"/>
                  </a:lnTo>
                  <a:lnTo>
                    <a:pt x="2704" y="0"/>
                  </a:lnTo>
                  <a:lnTo>
                    <a:pt x="2704" y="268"/>
                  </a:lnTo>
                  <a:lnTo>
                    <a:pt x="2427" y="268"/>
                  </a:lnTo>
                  <a:lnTo>
                    <a:pt x="2427" y="0"/>
                  </a:lnTo>
                  <a:lnTo>
                    <a:pt x="2159" y="0"/>
                  </a:lnTo>
                  <a:lnTo>
                    <a:pt x="2159" y="268"/>
                  </a:lnTo>
                  <a:lnTo>
                    <a:pt x="1883" y="268"/>
                  </a:lnTo>
                  <a:lnTo>
                    <a:pt x="1883" y="0"/>
                  </a:lnTo>
                  <a:lnTo>
                    <a:pt x="1615" y="0"/>
                  </a:lnTo>
                  <a:lnTo>
                    <a:pt x="1615" y="268"/>
                  </a:lnTo>
                  <a:lnTo>
                    <a:pt x="1348" y="268"/>
                  </a:lnTo>
                  <a:lnTo>
                    <a:pt x="1348" y="0"/>
                  </a:lnTo>
                  <a:lnTo>
                    <a:pt x="1080" y="0"/>
                  </a:lnTo>
                  <a:lnTo>
                    <a:pt x="1080" y="268"/>
                  </a:lnTo>
                  <a:lnTo>
                    <a:pt x="803" y="268"/>
                  </a:lnTo>
                  <a:lnTo>
                    <a:pt x="803" y="0"/>
                  </a:lnTo>
                  <a:lnTo>
                    <a:pt x="536" y="0"/>
                  </a:lnTo>
                  <a:lnTo>
                    <a:pt x="536" y="268"/>
                  </a:lnTo>
                  <a:lnTo>
                    <a:pt x="268" y="268"/>
                  </a:lnTo>
                  <a:lnTo>
                    <a:pt x="268" y="544"/>
                  </a:lnTo>
                  <a:lnTo>
                    <a:pt x="1" y="544"/>
                  </a:lnTo>
                  <a:lnTo>
                    <a:pt x="1" y="812"/>
                  </a:lnTo>
                  <a:lnTo>
                    <a:pt x="268" y="812"/>
                  </a:lnTo>
                  <a:lnTo>
                    <a:pt x="268" y="1080"/>
                  </a:lnTo>
                  <a:lnTo>
                    <a:pt x="1" y="1080"/>
                  </a:lnTo>
                  <a:lnTo>
                    <a:pt x="1" y="1356"/>
                  </a:lnTo>
                  <a:lnTo>
                    <a:pt x="268" y="1356"/>
                  </a:lnTo>
                  <a:lnTo>
                    <a:pt x="268" y="1624"/>
                  </a:lnTo>
                  <a:lnTo>
                    <a:pt x="1" y="1624"/>
                  </a:lnTo>
                  <a:lnTo>
                    <a:pt x="1" y="1891"/>
                  </a:lnTo>
                  <a:lnTo>
                    <a:pt x="268" y="1891"/>
                  </a:lnTo>
                  <a:lnTo>
                    <a:pt x="268" y="2168"/>
                  </a:lnTo>
                  <a:lnTo>
                    <a:pt x="1" y="2168"/>
                  </a:lnTo>
                  <a:lnTo>
                    <a:pt x="1" y="2436"/>
                  </a:lnTo>
                  <a:lnTo>
                    <a:pt x="268" y="2436"/>
                  </a:lnTo>
                  <a:lnTo>
                    <a:pt x="268" y="2703"/>
                  </a:lnTo>
                  <a:lnTo>
                    <a:pt x="1" y="2703"/>
                  </a:lnTo>
                  <a:lnTo>
                    <a:pt x="1" y="2980"/>
                  </a:lnTo>
                  <a:lnTo>
                    <a:pt x="268" y="2980"/>
                  </a:lnTo>
                  <a:lnTo>
                    <a:pt x="268" y="3247"/>
                  </a:lnTo>
                  <a:lnTo>
                    <a:pt x="1" y="3247"/>
                  </a:lnTo>
                  <a:lnTo>
                    <a:pt x="1" y="3515"/>
                  </a:lnTo>
                  <a:lnTo>
                    <a:pt x="268" y="3515"/>
                  </a:lnTo>
                  <a:lnTo>
                    <a:pt x="268" y="3792"/>
                  </a:lnTo>
                  <a:lnTo>
                    <a:pt x="1" y="3792"/>
                  </a:lnTo>
                  <a:lnTo>
                    <a:pt x="1" y="4059"/>
                  </a:lnTo>
                  <a:lnTo>
                    <a:pt x="268" y="4059"/>
                  </a:lnTo>
                  <a:lnTo>
                    <a:pt x="268" y="4327"/>
                  </a:lnTo>
                  <a:lnTo>
                    <a:pt x="536" y="4327"/>
                  </a:lnTo>
                  <a:lnTo>
                    <a:pt x="536" y="4594"/>
                  </a:lnTo>
                  <a:lnTo>
                    <a:pt x="803" y="4594"/>
                  </a:lnTo>
                  <a:lnTo>
                    <a:pt x="803" y="4327"/>
                  </a:lnTo>
                  <a:lnTo>
                    <a:pt x="1080" y="4327"/>
                  </a:lnTo>
                  <a:lnTo>
                    <a:pt x="1080" y="4594"/>
                  </a:lnTo>
                  <a:lnTo>
                    <a:pt x="1348" y="4594"/>
                  </a:lnTo>
                  <a:lnTo>
                    <a:pt x="1348" y="4327"/>
                  </a:lnTo>
                  <a:lnTo>
                    <a:pt x="1615" y="4327"/>
                  </a:lnTo>
                  <a:lnTo>
                    <a:pt x="1615" y="4594"/>
                  </a:lnTo>
                  <a:lnTo>
                    <a:pt x="1883" y="4594"/>
                  </a:lnTo>
                  <a:lnTo>
                    <a:pt x="1883" y="4327"/>
                  </a:lnTo>
                  <a:lnTo>
                    <a:pt x="2159" y="4327"/>
                  </a:lnTo>
                  <a:lnTo>
                    <a:pt x="2159" y="4594"/>
                  </a:lnTo>
                  <a:lnTo>
                    <a:pt x="2427" y="4594"/>
                  </a:lnTo>
                  <a:lnTo>
                    <a:pt x="2427" y="4327"/>
                  </a:lnTo>
                  <a:lnTo>
                    <a:pt x="2704" y="4327"/>
                  </a:lnTo>
                  <a:lnTo>
                    <a:pt x="2704" y="4594"/>
                  </a:lnTo>
                  <a:lnTo>
                    <a:pt x="2971" y="4594"/>
                  </a:lnTo>
                  <a:lnTo>
                    <a:pt x="2971" y="4327"/>
                  </a:lnTo>
                  <a:lnTo>
                    <a:pt x="3239" y="4327"/>
                  </a:lnTo>
                  <a:lnTo>
                    <a:pt x="3239" y="4594"/>
                  </a:lnTo>
                  <a:lnTo>
                    <a:pt x="3507" y="4594"/>
                  </a:lnTo>
                  <a:lnTo>
                    <a:pt x="3507" y="4327"/>
                  </a:lnTo>
                  <a:lnTo>
                    <a:pt x="3783" y="4327"/>
                  </a:lnTo>
                  <a:lnTo>
                    <a:pt x="3783" y="4594"/>
                  </a:lnTo>
                  <a:lnTo>
                    <a:pt x="4051" y="4594"/>
                  </a:lnTo>
                  <a:lnTo>
                    <a:pt x="4051" y="4327"/>
                  </a:lnTo>
                  <a:lnTo>
                    <a:pt x="4327" y="4327"/>
                  </a:lnTo>
                  <a:lnTo>
                    <a:pt x="4327" y="4059"/>
                  </a:lnTo>
                  <a:lnTo>
                    <a:pt x="4595" y="4059"/>
                  </a:lnTo>
                  <a:lnTo>
                    <a:pt x="4595" y="3792"/>
                  </a:lnTo>
                  <a:lnTo>
                    <a:pt x="4327" y="3792"/>
                  </a:lnTo>
                  <a:lnTo>
                    <a:pt x="4327" y="3515"/>
                  </a:lnTo>
                  <a:lnTo>
                    <a:pt x="4595" y="3515"/>
                  </a:lnTo>
                  <a:lnTo>
                    <a:pt x="4595" y="3247"/>
                  </a:lnTo>
                  <a:lnTo>
                    <a:pt x="4327" y="3247"/>
                  </a:lnTo>
                  <a:lnTo>
                    <a:pt x="4327" y="2980"/>
                  </a:lnTo>
                  <a:lnTo>
                    <a:pt x="4595" y="2980"/>
                  </a:lnTo>
                  <a:lnTo>
                    <a:pt x="4595" y="2703"/>
                  </a:lnTo>
                  <a:lnTo>
                    <a:pt x="4327" y="2703"/>
                  </a:lnTo>
                  <a:lnTo>
                    <a:pt x="4327" y="2436"/>
                  </a:lnTo>
                  <a:lnTo>
                    <a:pt x="4595" y="2436"/>
                  </a:lnTo>
                  <a:lnTo>
                    <a:pt x="4595" y="2168"/>
                  </a:lnTo>
                  <a:lnTo>
                    <a:pt x="4327" y="2168"/>
                  </a:lnTo>
                  <a:lnTo>
                    <a:pt x="4327" y="1891"/>
                  </a:lnTo>
                  <a:lnTo>
                    <a:pt x="4595" y="1891"/>
                  </a:lnTo>
                  <a:lnTo>
                    <a:pt x="4595" y="1624"/>
                  </a:lnTo>
                  <a:lnTo>
                    <a:pt x="4327" y="1624"/>
                  </a:lnTo>
                  <a:lnTo>
                    <a:pt x="4327" y="1356"/>
                  </a:lnTo>
                  <a:lnTo>
                    <a:pt x="4595" y="1356"/>
                  </a:lnTo>
                  <a:lnTo>
                    <a:pt x="4595" y="1080"/>
                  </a:lnTo>
                  <a:lnTo>
                    <a:pt x="4327" y="1080"/>
                  </a:lnTo>
                  <a:lnTo>
                    <a:pt x="4327" y="812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" name="Google Shape;250;p22"/>
          <p:cNvGrpSpPr/>
          <p:nvPr/>
        </p:nvGrpSpPr>
        <p:grpSpPr>
          <a:xfrm flipH="1">
            <a:off x="4018550" y="2880499"/>
            <a:ext cx="426365" cy="379976"/>
            <a:chOff x="1118194" y="3337276"/>
            <a:chExt cx="483736" cy="487461"/>
          </a:xfrm>
        </p:grpSpPr>
        <p:sp>
          <p:nvSpPr>
            <p:cNvPr id="251" name="Google Shape;251;p22"/>
            <p:cNvSpPr/>
            <p:nvPr/>
          </p:nvSpPr>
          <p:spPr>
            <a:xfrm>
              <a:off x="1245918" y="3466909"/>
              <a:ext cx="228183" cy="229144"/>
            </a:xfrm>
            <a:custGeom>
              <a:rect b="b" l="l" r="r" t="t"/>
              <a:pathLst>
                <a:path extrusionOk="0" h="2160" w="2151">
                  <a:moveTo>
                    <a:pt x="1749" y="1615"/>
                  </a:moveTo>
                  <a:lnTo>
                    <a:pt x="1482" y="1615"/>
                  </a:lnTo>
                  <a:lnTo>
                    <a:pt x="1482" y="536"/>
                  </a:lnTo>
                  <a:lnTo>
                    <a:pt x="1749" y="536"/>
                  </a:lnTo>
                  <a:close/>
                  <a:moveTo>
                    <a:pt x="1214" y="1615"/>
                  </a:moveTo>
                  <a:lnTo>
                    <a:pt x="937" y="1615"/>
                  </a:lnTo>
                  <a:lnTo>
                    <a:pt x="937" y="1348"/>
                  </a:lnTo>
                  <a:lnTo>
                    <a:pt x="670" y="1348"/>
                  </a:lnTo>
                  <a:lnTo>
                    <a:pt x="670" y="1615"/>
                  </a:lnTo>
                  <a:lnTo>
                    <a:pt x="402" y="1615"/>
                  </a:lnTo>
                  <a:lnTo>
                    <a:pt x="402" y="536"/>
                  </a:lnTo>
                  <a:lnTo>
                    <a:pt x="1214" y="536"/>
                  </a:lnTo>
                  <a:close/>
                  <a:moveTo>
                    <a:pt x="1071" y="1"/>
                  </a:moveTo>
                  <a:cubicBezTo>
                    <a:pt x="482" y="1"/>
                    <a:pt x="1" y="491"/>
                    <a:pt x="1" y="1080"/>
                  </a:cubicBezTo>
                  <a:cubicBezTo>
                    <a:pt x="1" y="1678"/>
                    <a:pt x="482" y="2159"/>
                    <a:pt x="1071" y="2159"/>
                  </a:cubicBezTo>
                  <a:cubicBezTo>
                    <a:pt x="1669" y="2159"/>
                    <a:pt x="2151" y="1678"/>
                    <a:pt x="2151" y="1080"/>
                  </a:cubicBezTo>
                  <a:cubicBezTo>
                    <a:pt x="2151" y="491"/>
                    <a:pt x="1669" y="1"/>
                    <a:pt x="1071" y="1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1316888" y="3553049"/>
              <a:ext cx="28536" cy="28431"/>
            </a:xfrm>
            <a:custGeom>
              <a:rect b="b" l="l" r="r" t="t"/>
              <a:pathLst>
                <a:path extrusionOk="0" h="268" w="269">
                  <a:moveTo>
                    <a:pt x="1" y="0"/>
                  </a:moveTo>
                  <a:lnTo>
                    <a:pt x="268" y="0"/>
                  </a:lnTo>
                  <a:lnTo>
                    <a:pt x="268" y="268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1118194" y="3337276"/>
              <a:ext cx="483736" cy="487461"/>
            </a:xfrm>
            <a:custGeom>
              <a:rect b="b" l="l" r="r" t="t"/>
              <a:pathLst>
                <a:path extrusionOk="0" h="4595" w="4560">
                  <a:moveTo>
                    <a:pt x="3622" y="2302"/>
                  </a:moveTo>
                  <a:cubicBezTo>
                    <a:pt x="3622" y="3042"/>
                    <a:pt x="3025" y="3649"/>
                    <a:pt x="2275" y="3649"/>
                  </a:cubicBezTo>
                  <a:cubicBezTo>
                    <a:pt x="1535" y="3649"/>
                    <a:pt x="937" y="3042"/>
                    <a:pt x="937" y="2302"/>
                  </a:cubicBezTo>
                  <a:cubicBezTo>
                    <a:pt x="937" y="1562"/>
                    <a:pt x="1535" y="955"/>
                    <a:pt x="2275" y="955"/>
                  </a:cubicBezTo>
                  <a:cubicBezTo>
                    <a:pt x="3025" y="955"/>
                    <a:pt x="3622" y="1562"/>
                    <a:pt x="3622" y="2302"/>
                  </a:cubicBezTo>
                  <a:close/>
                  <a:moveTo>
                    <a:pt x="4158" y="2302"/>
                  </a:moveTo>
                  <a:cubicBezTo>
                    <a:pt x="4158" y="2213"/>
                    <a:pt x="4158" y="2132"/>
                    <a:pt x="4149" y="2043"/>
                  </a:cubicBezTo>
                  <a:lnTo>
                    <a:pt x="4559" y="1651"/>
                  </a:lnTo>
                  <a:lnTo>
                    <a:pt x="3979" y="652"/>
                  </a:lnTo>
                  <a:lnTo>
                    <a:pt x="3435" y="812"/>
                  </a:lnTo>
                  <a:cubicBezTo>
                    <a:pt x="3292" y="705"/>
                    <a:pt x="3150" y="616"/>
                    <a:pt x="2989" y="553"/>
                  </a:cubicBezTo>
                  <a:lnTo>
                    <a:pt x="2855" y="0"/>
                  </a:lnTo>
                  <a:lnTo>
                    <a:pt x="1704" y="0"/>
                  </a:lnTo>
                  <a:lnTo>
                    <a:pt x="1562" y="553"/>
                  </a:lnTo>
                  <a:cubicBezTo>
                    <a:pt x="1410" y="616"/>
                    <a:pt x="1258" y="705"/>
                    <a:pt x="1124" y="812"/>
                  </a:cubicBezTo>
                  <a:lnTo>
                    <a:pt x="580" y="652"/>
                  </a:lnTo>
                  <a:lnTo>
                    <a:pt x="0" y="1651"/>
                  </a:lnTo>
                  <a:lnTo>
                    <a:pt x="411" y="2043"/>
                  </a:lnTo>
                  <a:cubicBezTo>
                    <a:pt x="402" y="2132"/>
                    <a:pt x="393" y="2213"/>
                    <a:pt x="393" y="2302"/>
                  </a:cubicBezTo>
                  <a:cubicBezTo>
                    <a:pt x="393" y="2382"/>
                    <a:pt x="402" y="2471"/>
                    <a:pt x="411" y="2552"/>
                  </a:cubicBezTo>
                  <a:lnTo>
                    <a:pt x="0" y="2944"/>
                  </a:lnTo>
                  <a:lnTo>
                    <a:pt x="580" y="3943"/>
                  </a:lnTo>
                  <a:lnTo>
                    <a:pt x="1124" y="3792"/>
                  </a:lnTo>
                  <a:cubicBezTo>
                    <a:pt x="1258" y="3890"/>
                    <a:pt x="1410" y="3979"/>
                    <a:pt x="1562" y="4042"/>
                  </a:cubicBezTo>
                  <a:lnTo>
                    <a:pt x="1704" y="4595"/>
                  </a:lnTo>
                  <a:lnTo>
                    <a:pt x="2855" y="4595"/>
                  </a:lnTo>
                  <a:lnTo>
                    <a:pt x="2989" y="4042"/>
                  </a:lnTo>
                  <a:cubicBezTo>
                    <a:pt x="3150" y="3979"/>
                    <a:pt x="3292" y="3890"/>
                    <a:pt x="3435" y="3792"/>
                  </a:cubicBezTo>
                  <a:lnTo>
                    <a:pt x="3979" y="3943"/>
                  </a:lnTo>
                  <a:lnTo>
                    <a:pt x="4559" y="2944"/>
                  </a:lnTo>
                  <a:lnTo>
                    <a:pt x="4149" y="2552"/>
                  </a:lnTo>
                  <a:cubicBezTo>
                    <a:pt x="4158" y="2471"/>
                    <a:pt x="4158" y="2382"/>
                    <a:pt x="4158" y="2302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p22"/>
          <p:cNvGrpSpPr/>
          <p:nvPr/>
        </p:nvGrpSpPr>
        <p:grpSpPr>
          <a:xfrm flipH="1">
            <a:off x="4016119" y="3670862"/>
            <a:ext cx="432162" cy="380716"/>
            <a:chOff x="1114375" y="3933464"/>
            <a:chExt cx="490313" cy="488411"/>
          </a:xfrm>
        </p:grpSpPr>
        <p:sp>
          <p:nvSpPr>
            <p:cNvPr id="255" name="Google Shape;255;p22"/>
            <p:cNvSpPr/>
            <p:nvPr/>
          </p:nvSpPr>
          <p:spPr>
            <a:xfrm>
              <a:off x="1316888" y="4019604"/>
              <a:ext cx="28536" cy="28537"/>
            </a:xfrm>
            <a:custGeom>
              <a:rect b="b" l="l" r="r" t="t"/>
              <a:pathLst>
                <a:path extrusionOk="0" h="269" w="269">
                  <a:moveTo>
                    <a:pt x="1" y="0"/>
                  </a:moveTo>
                  <a:lnTo>
                    <a:pt x="268" y="0"/>
                  </a:lnTo>
                  <a:lnTo>
                    <a:pt x="268" y="268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1187254" y="3933464"/>
              <a:ext cx="344556" cy="202622"/>
            </a:xfrm>
            <a:custGeom>
              <a:rect b="b" l="l" r="r" t="t"/>
              <a:pathLst>
                <a:path extrusionOk="0" h="1910" w="3248">
                  <a:moveTo>
                    <a:pt x="2302" y="1615"/>
                  </a:moveTo>
                  <a:lnTo>
                    <a:pt x="2035" y="1615"/>
                  </a:lnTo>
                  <a:lnTo>
                    <a:pt x="2035" y="545"/>
                  </a:lnTo>
                  <a:lnTo>
                    <a:pt x="2302" y="545"/>
                  </a:lnTo>
                  <a:close/>
                  <a:moveTo>
                    <a:pt x="1758" y="1615"/>
                  </a:moveTo>
                  <a:lnTo>
                    <a:pt x="1490" y="1615"/>
                  </a:lnTo>
                  <a:lnTo>
                    <a:pt x="1490" y="1348"/>
                  </a:lnTo>
                  <a:lnTo>
                    <a:pt x="1223" y="1348"/>
                  </a:lnTo>
                  <a:lnTo>
                    <a:pt x="1223" y="1615"/>
                  </a:lnTo>
                  <a:lnTo>
                    <a:pt x="955" y="1615"/>
                  </a:lnTo>
                  <a:lnTo>
                    <a:pt x="955" y="545"/>
                  </a:lnTo>
                  <a:lnTo>
                    <a:pt x="1758" y="545"/>
                  </a:lnTo>
                  <a:close/>
                  <a:moveTo>
                    <a:pt x="3248" y="1"/>
                  </a:moveTo>
                  <a:lnTo>
                    <a:pt x="1" y="1"/>
                  </a:lnTo>
                  <a:lnTo>
                    <a:pt x="1" y="1910"/>
                  </a:lnTo>
                  <a:lnTo>
                    <a:pt x="3248" y="1910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1114375" y="4164407"/>
              <a:ext cx="490313" cy="257468"/>
            </a:xfrm>
            <a:custGeom>
              <a:rect b="b" l="l" r="r" t="t"/>
              <a:pathLst>
                <a:path extrusionOk="0" h="2427" w="4622">
                  <a:moveTo>
                    <a:pt x="4069" y="1338"/>
                  </a:moveTo>
                  <a:cubicBezTo>
                    <a:pt x="3819" y="1338"/>
                    <a:pt x="3614" y="1517"/>
                    <a:pt x="3551" y="1749"/>
                  </a:cubicBezTo>
                  <a:lnTo>
                    <a:pt x="2838" y="1749"/>
                  </a:lnTo>
                  <a:cubicBezTo>
                    <a:pt x="2784" y="1561"/>
                    <a:pt x="2641" y="1410"/>
                    <a:pt x="2445" y="1356"/>
                  </a:cubicBezTo>
                  <a:lnTo>
                    <a:pt x="2445" y="536"/>
                  </a:lnTo>
                  <a:lnTo>
                    <a:pt x="4203" y="536"/>
                  </a:lnTo>
                  <a:lnTo>
                    <a:pt x="4203" y="0"/>
                  </a:lnTo>
                  <a:lnTo>
                    <a:pt x="420" y="0"/>
                  </a:lnTo>
                  <a:lnTo>
                    <a:pt x="420" y="536"/>
                  </a:lnTo>
                  <a:lnTo>
                    <a:pt x="2177" y="536"/>
                  </a:lnTo>
                  <a:lnTo>
                    <a:pt x="2177" y="1356"/>
                  </a:lnTo>
                  <a:cubicBezTo>
                    <a:pt x="1990" y="1410"/>
                    <a:pt x="1838" y="1561"/>
                    <a:pt x="1794" y="1749"/>
                  </a:cubicBezTo>
                  <a:lnTo>
                    <a:pt x="1080" y="1749"/>
                  </a:lnTo>
                  <a:cubicBezTo>
                    <a:pt x="1018" y="1508"/>
                    <a:pt x="795" y="1330"/>
                    <a:pt x="527" y="1347"/>
                  </a:cubicBezTo>
                  <a:cubicBezTo>
                    <a:pt x="259" y="1356"/>
                    <a:pt x="36" y="1579"/>
                    <a:pt x="19" y="1856"/>
                  </a:cubicBezTo>
                  <a:cubicBezTo>
                    <a:pt x="1" y="2159"/>
                    <a:pt x="250" y="2418"/>
                    <a:pt x="554" y="2418"/>
                  </a:cubicBezTo>
                  <a:cubicBezTo>
                    <a:pt x="804" y="2418"/>
                    <a:pt x="1018" y="2248"/>
                    <a:pt x="1080" y="2016"/>
                  </a:cubicBezTo>
                  <a:lnTo>
                    <a:pt x="1794" y="2016"/>
                  </a:lnTo>
                  <a:cubicBezTo>
                    <a:pt x="1856" y="2248"/>
                    <a:pt x="2061" y="2418"/>
                    <a:pt x="2311" y="2418"/>
                  </a:cubicBezTo>
                  <a:cubicBezTo>
                    <a:pt x="2561" y="2418"/>
                    <a:pt x="2775" y="2248"/>
                    <a:pt x="2838" y="2016"/>
                  </a:cubicBezTo>
                  <a:lnTo>
                    <a:pt x="3551" y="2016"/>
                  </a:lnTo>
                  <a:cubicBezTo>
                    <a:pt x="3614" y="2257"/>
                    <a:pt x="3837" y="2427"/>
                    <a:pt x="4095" y="2418"/>
                  </a:cubicBezTo>
                  <a:cubicBezTo>
                    <a:pt x="4372" y="2409"/>
                    <a:pt x="4595" y="2186"/>
                    <a:pt x="4613" y="1909"/>
                  </a:cubicBezTo>
                  <a:cubicBezTo>
                    <a:pt x="4622" y="1597"/>
                    <a:pt x="4381" y="1338"/>
                    <a:pt x="4069" y="1338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22"/>
          <p:cNvSpPr txBox="1"/>
          <p:nvPr/>
        </p:nvSpPr>
        <p:spPr>
          <a:xfrm>
            <a:off x="696200" y="655275"/>
            <a:ext cx="397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</a:rPr>
              <a:t>Risk Management</a:t>
            </a:r>
            <a:endParaRPr b="1" sz="2800">
              <a:solidFill>
                <a:srgbClr val="B45FF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B45FF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B45FF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/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800">
                <a:solidFill>
                  <a:srgbClr val="FF2E73"/>
                </a:solidFill>
                <a:highlight>
                  <a:srgbClr val="111437"/>
                </a:highlight>
                <a:latin typeface="IBM Plex Sans Arabic"/>
                <a:ea typeface="IBM Plex Sans Arabic"/>
                <a:cs typeface="IBM Plex Sans Arabic"/>
                <a:sym typeface="IBM Plex Sans Arabic"/>
              </a:rPr>
              <a:t>Financial</a:t>
            </a:r>
            <a:r>
              <a:rPr b="1" lang="ar" sz="2800">
                <a:solidFill>
                  <a:srgbClr val="FF2E73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Projections</a:t>
            </a:r>
            <a:endParaRPr b="1" sz="2800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ar" sz="18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1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64" name="Google Shape;264;p23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25" y="1059850"/>
            <a:ext cx="7612476" cy="380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"/>
          <p:cNvSpPr txBox="1"/>
          <p:nvPr/>
        </p:nvSpPr>
        <p:spPr>
          <a:xfrm>
            <a:off x="945706" y="539400"/>
            <a:ext cx="74784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Budget Allocation </a:t>
            </a:r>
            <a:endParaRPr b="1" sz="2800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70" name="Google Shape;270;p24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678" y="862250"/>
            <a:ext cx="6923850" cy="428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/>
          <p:nvPr/>
        </p:nvSpPr>
        <p:spPr>
          <a:xfrm>
            <a:off x="720000" y="963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800">
                <a:solidFill>
                  <a:srgbClr val="FF2E73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Conclusion </a:t>
            </a:r>
            <a:endParaRPr b="1" sz="2800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 Arabic"/>
              <a:buChar char="●"/>
            </a:pPr>
            <a:r>
              <a:rPr lang="ar" sz="230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Strong market potential for AI-powered private cloud Video Management System.</a:t>
            </a:r>
            <a:endParaRPr sz="230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 Arabic"/>
              <a:buChar char="●"/>
            </a:pPr>
            <a:r>
              <a:rPr lang="ar" sz="230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Addressing security, efficiency, and scalability needs.</a:t>
            </a:r>
            <a:endParaRPr sz="230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 Arabic"/>
              <a:buChar char="●"/>
            </a:pPr>
            <a:r>
              <a:rPr lang="ar" sz="230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Aligns with Saudi Vision 2030 &amp; digital transformation.</a:t>
            </a:r>
            <a:endParaRPr sz="230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 Arabic"/>
              <a:buChar char="●"/>
            </a:pPr>
            <a:r>
              <a:rPr lang="ar" sz="230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Structured project plan for successful deployment.</a:t>
            </a:r>
            <a:endParaRPr sz="230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1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/>
        </p:nvSpPr>
        <p:spPr>
          <a:xfrm>
            <a:off x="5283175" y="1508125"/>
            <a:ext cx="3033000" cy="194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ar" sz="5500" u="none" cap="none" strike="noStrike">
                <a:solidFill>
                  <a:srgbClr val="AD5BE7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Thank You</a:t>
            </a:r>
            <a:r>
              <a:rPr b="1" i="0" lang="ar" sz="5500" u="none" cap="none" strike="noStrike">
                <a:solidFill>
                  <a:srgbClr val="FF2E73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</a:t>
            </a:r>
            <a:endParaRPr b="1" i="0" sz="5500" u="none" cap="none" strike="noStrike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81" name="Google Shape;281;p26" title="AI Solutions.png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872500" y="969888"/>
            <a:ext cx="3997750" cy="32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6"/>
          <p:cNvSpPr txBox="1"/>
          <p:nvPr>
            <p:ph idx="4294967295" type="title"/>
          </p:nvPr>
        </p:nvSpPr>
        <p:spPr>
          <a:xfrm>
            <a:off x="5902925" y="3598525"/>
            <a:ext cx="3033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ar">
                <a:solidFill>
                  <a:srgbClr val="361F61"/>
                </a:solidFill>
              </a:rPr>
              <a:t>Presented By:</a:t>
            </a:r>
            <a:endParaRPr b="1">
              <a:solidFill>
                <a:srgbClr val="361F6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ar">
                <a:solidFill>
                  <a:srgbClr val="361F61"/>
                </a:solidFill>
              </a:rPr>
              <a:t>AI Solutions’ Team  </a:t>
            </a:r>
            <a:endParaRPr b="1">
              <a:solidFill>
                <a:srgbClr val="361F6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ar">
                <a:solidFill>
                  <a:srgbClr val="361F61"/>
                </a:solidFill>
              </a:rPr>
              <a:t>Fawaz &amp; Wafa</a:t>
            </a:r>
            <a:endParaRPr b="1">
              <a:solidFill>
                <a:srgbClr val="361F6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 b="1">
              <a:solidFill>
                <a:srgbClr val="4654F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4294967295" type="title"/>
          </p:nvPr>
        </p:nvSpPr>
        <p:spPr>
          <a:xfrm>
            <a:off x="643713" y="1003088"/>
            <a:ext cx="74169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ar">
                <a:solidFill>
                  <a:srgbClr val="4654F0"/>
                </a:solidFill>
              </a:rPr>
              <a:t>Contents:</a:t>
            </a:r>
            <a:r>
              <a:rPr b="1" lang="ar">
                <a:solidFill>
                  <a:srgbClr val="FFFFFF"/>
                </a:solidFill>
              </a:rPr>
              <a:t> 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 flipH="1">
            <a:off x="1463449" y="3090650"/>
            <a:ext cx="1779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0"/>
              <a:buFont typeface="Arial"/>
              <a:buNone/>
            </a:pPr>
            <a:r>
              <a:rPr lang="ar" sz="1320">
                <a:solidFill>
                  <a:schemeClr val="lt1"/>
                </a:solidFill>
              </a:rPr>
              <a:t>Project Plan</a:t>
            </a:r>
            <a:endParaRPr sz="1320">
              <a:solidFill>
                <a:schemeClr val="lt1"/>
              </a:solidFill>
            </a:endParaRPr>
          </a:p>
        </p:txBody>
      </p:sp>
      <p:sp>
        <p:nvSpPr>
          <p:cNvPr id="67" name="Google Shape;67;p14"/>
          <p:cNvSpPr/>
          <p:nvPr/>
        </p:nvSpPr>
        <p:spPr>
          <a:xfrm flipH="1">
            <a:off x="939417" y="240491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02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68" name="Google Shape;68;p14"/>
          <p:cNvSpPr txBox="1"/>
          <p:nvPr/>
        </p:nvSpPr>
        <p:spPr>
          <a:xfrm flipH="1">
            <a:off x="1424851" y="3756425"/>
            <a:ext cx="2091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Technical Feasibility</a:t>
            </a:r>
            <a:endParaRPr sz="152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69" name="Google Shape;69;p14"/>
          <p:cNvSpPr/>
          <p:nvPr/>
        </p:nvSpPr>
        <p:spPr>
          <a:xfrm flipH="1">
            <a:off x="939417" y="309061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03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0" name="Google Shape;70;p14"/>
          <p:cNvSpPr txBox="1"/>
          <p:nvPr/>
        </p:nvSpPr>
        <p:spPr>
          <a:xfrm flipH="1">
            <a:off x="4776538" y="1717038"/>
            <a:ext cx="20301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t/>
            </a:r>
            <a:endParaRPr b="0" i="0" sz="152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t/>
            </a:r>
            <a:endParaRPr b="0" i="0" sz="152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0"/>
              <a:buFont typeface="Arial"/>
              <a:buNone/>
            </a:pPr>
            <a:r>
              <a:rPr lang="ar" sz="142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Business Opportunity </a:t>
            </a:r>
            <a:endParaRPr sz="142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1" name="Google Shape;71;p14"/>
          <p:cNvSpPr/>
          <p:nvPr/>
        </p:nvSpPr>
        <p:spPr>
          <a:xfrm flipH="1">
            <a:off x="939417" y="375016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04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2" name="Google Shape;72;p14"/>
          <p:cNvSpPr txBox="1"/>
          <p:nvPr/>
        </p:nvSpPr>
        <p:spPr>
          <a:xfrm flipH="1">
            <a:off x="4780038" y="2473963"/>
            <a:ext cx="4113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Risk Management</a:t>
            </a:r>
            <a:endParaRPr sz="152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3" name="Google Shape;73;p14"/>
          <p:cNvSpPr/>
          <p:nvPr/>
        </p:nvSpPr>
        <p:spPr>
          <a:xfrm flipH="1">
            <a:off x="4366757" y="179191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05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4" name="Google Shape;74;p14"/>
          <p:cNvSpPr txBox="1"/>
          <p:nvPr/>
        </p:nvSpPr>
        <p:spPr>
          <a:xfrm flipH="1">
            <a:off x="4776538" y="3146588"/>
            <a:ext cx="4701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Financial Projections</a:t>
            </a:r>
            <a:endParaRPr sz="1520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5" name="Google Shape;75;p14"/>
          <p:cNvSpPr/>
          <p:nvPr/>
        </p:nvSpPr>
        <p:spPr>
          <a:xfrm flipH="1">
            <a:off x="4366757" y="245146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06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6" name="Google Shape;76;p14"/>
          <p:cNvSpPr txBox="1"/>
          <p:nvPr/>
        </p:nvSpPr>
        <p:spPr>
          <a:xfrm flipH="1">
            <a:off x="1424950" y="1759100"/>
            <a:ext cx="23298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Introduction </a:t>
            </a:r>
            <a:endParaRPr b="0" i="0" sz="152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7" name="Google Shape;77;p14"/>
          <p:cNvSpPr/>
          <p:nvPr/>
        </p:nvSpPr>
        <p:spPr>
          <a:xfrm flipH="1">
            <a:off x="4366757" y="313716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07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8" name="Google Shape;78;p14"/>
          <p:cNvSpPr txBox="1"/>
          <p:nvPr/>
        </p:nvSpPr>
        <p:spPr>
          <a:xfrm flipH="1">
            <a:off x="1486997" y="2424863"/>
            <a:ext cx="1779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Vision</a:t>
            </a:r>
            <a:endParaRPr b="0" i="0" sz="152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9" name="Google Shape;79;p14"/>
          <p:cNvSpPr/>
          <p:nvPr/>
        </p:nvSpPr>
        <p:spPr>
          <a:xfrm flipH="1">
            <a:off x="939417" y="1780200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i="0" lang="ar" sz="1300" u="none" cap="none" strike="noStrike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01</a:t>
            </a:r>
            <a:endParaRPr b="1" i="0" sz="13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0" name="Google Shape;80;p14"/>
          <p:cNvSpPr/>
          <p:nvPr/>
        </p:nvSpPr>
        <p:spPr>
          <a:xfrm flipH="1">
            <a:off x="4366757" y="3750163"/>
            <a:ext cx="409800" cy="384000"/>
          </a:xfrm>
          <a:prstGeom prst="roundRect">
            <a:avLst>
              <a:gd fmla="val 18808" name="adj"/>
            </a:avLst>
          </a:prstGeom>
          <a:solidFill>
            <a:srgbClr val="9101BE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ar" sz="1300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</a:t>
            </a:r>
            <a:r>
              <a:rPr b="1" lang="ar" sz="1300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8</a:t>
            </a:r>
            <a:endParaRPr b="1" i="0" sz="1300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1" name="Google Shape;81;p14"/>
          <p:cNvSpPr txBox="1"/>
          <p:nvPr/>
        </p:nvSpPr>
        <p:spPr>
          <a:xfrm flipH="1">
            <a:off x="4776545" y="3736450"/>
            <a:ext cx="1727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Arial"/>
              <a:buNone/>
            </a:pPr>
            <a:r>
              <a:rPr lang="ar" sz="152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Conclusion </a:t>
            </a:r>
            <a:endParaRPr sz="152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/>
        </p:nvSpPr>
        <p:spPr>
          <a:xfrm>
            <a:off x="591423" y="2505088"/>
            <a:ext cx="48012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Saudi Arabia’s security market is expanding rapidly due to Vision 2030 initiatives, smart city projects, and increasing regulatory requirements, creating strong demand for secure, AI-powered cloud-based VMS solutions.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675394" y="2098888"/>
            <a:ext cx="4717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ar" sz="25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AI </a:t>
            </a:r>
            <a:r>
              <a:rPr lang="ar" sz="25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Solutions</a:t>
            </a:r>
            <a:r>
              <a:rPr lang="ar" sz="25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</a:t>
            </a:r>
            <a:endParaRPr b="0" i="0" sz="2500" u="none" cap="none" strike="noStrike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449950" y="1325913"/>
            <a:ext cx="318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</a:rPr>
              <a:t>Introduction</a:t>
            </a:r>
            <a:endParaRPr b="1" sz="2800">
              <a:solidFill>
                <a:srgbClr val="B45FF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B45FF0"/>
              </a:solidFill>
            </a:endParaRPr>
          </a:p>
        </p:txBody>
      </p:sp>
      <p:pic>
        <p:nvPicPr>
          <p:cNvPr id="89" name="Google Shape;89;p15" title="freepik__the-style-is-candid-image-photography-with-natural__77627.jpeg"/>
          <p:cNvPicPr preferRelativeResize="0"/>
          <p:nvPr/>
        </p:nvPicPr>
        <p:blipFill rotWithShape="1">
          <a:blip r:embed="rId3">
            <a:alphaModFix/>
          </a:blip>
          <a:srcRect b="0" l="10179" r="10170" t="0"/>
          <a:stretch/>
        </p:blipFill>
        <p:spPr>
          <a:xfrm>
            <a:off x="5957649" y="0"/>
            <a:ext cx="31863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6" title="freepik__the-style-is-candid-image-photography-with-natural__77628.png"/>
          <p:cNvPicPr preferRelativeResize="0"/>
          <p:nvPr/>
        </p:nvPicPr>
        <p:blipFill rotWithShape="1">
          <a:blip r:embed="rId3">
            <a:alphaModFix/>
          </a:blip>
          <a:srcRect b="0" l="11906" r="8442" t="0"/>
          <a:stretch/>
        </p:blipFill>
        <p:spPr>
          <a:xfrm>
            <a:off x="-1" y="0"/>
            <a:ext cx="31863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4431000" y="1014975"/>
            <a:ext cx="44613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Our startup aims to empower private companies with cutting-edge AI solutions, enhancing efficiency, security, and decision-making. 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510875" y="238375"/>
            <a:ext cx="3789900" cy="633900"/>
          </a:xfrm>
          <a:prstGeom prst="rect">
            <a:avLst/>
          </a:prstGeom>
          <a:noFill/>
          <a:ln cap="flat" cmpd="sng" w="9525">
            <a:solidFill>
              <a:srgbClr val="111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Vision</a:t>
            </a:r>
            <a:endParaRPr b="1" i="0" sz="2800" u="none" cap="none" strike="noStrike">
              <a:solidFill>
                <a:srgbClr val="B45F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1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B45F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3573025" y="1272663"/>
            <a:ext cx="471300" cy="471300"/>
          </a:xfrm>
          <a:prstGeom prst="roundRect">
            <a:avLst>
              <a:gd fmla="val 16667" name="adj"/>
            </a:avLst>
          </a:prstGeom>
          <a:solidFill>
            <a:srgbClr val="B45F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667862" y="1400876"/>
            <a:ext cx="262050" cy="214850"/>
          </a:xfrm>
          <a:custGeom>
            <a:rect b="b" l="l" r="r" t="t"/>
            <a:pathLst>
              <a:path extrusionOk="0" h="9222" w="11248">
                <a:moveTo>
                  <a:pt x="348" y="0"/>
                </a:moveTo>
                <a:cubicBezTo>
                  <a:pt x="175" y="0"/>
                  <a:pt x="0" y="120"/>
                  <a:pt x="15" y="358"/>
                </a:cubicBezTo>
                <a:lnTo>
                  <a:pt x="15" y="8894"/>
                </a:lnTo>
                <a:cubicBezTo>
                  <a:pt x="15" y="9073"/>
                  <a:pt x="164" y="9222"/>
                  <a:pt x="343" y="9222"/>
                </a:cubicBezTo>
                <a:lnTo>
                  <a:pt x="10920" y="9222"/>
                </a:lnTo>
                <a:cubicBezTo>
                  <a:pt x="11099" y="9222"/>
                  <a:pt x="11248" y="9073"/>
                  <a:pt x="11248" y="8894"/>
                </a:cubicBezTo>
                <a:lnTo>
                  <a:pt x="11248" y="7747"/>
                </a:lnTo>
                <a:cubicBezTo>
                  <a:pt x="11248" y="7568"/>
                  <a:pt x="11099" y="7419"/>
                  <a:pt x="10920" y="7419"/>
                </a:cubicBezTo>
                <a:lnTo>
                  <a:pt x="10652" y="7419"/>
                </a:lnTo>
                <a:lnTo>
                  <a:pt x="10652" y="4112"/>
                </a:lnTo>
                <a:cubicBezTo>
                  <a:pt x="10652" y="3933"/>
                  <a:pt x="10503" y="3784"/>
                  <a:pt x="10324" y="3784"/>
                </a:cubicBezTo>
                <a:lnTo>
                  <a:pt x="8954" y="3784"/>
                </a:lnTo>
                <a:cubicBezTo>
                  <a:pt x="8775" y="3784"/>
                  <a:pt x="8626" y="3933"/>
                  <a:pt x="8626" y="4112"/>
                </a:cubicBezTo>
                <a:lnTo>
                  <a:pt x="8626" y="7419"/>
                </a:lnTo>
                <a:lnTo>
                  <a:pt x="8224" y="7419"/>
                </a:lnTo>
                <a:lnTo>
                  <a:pt x="8224" y="2444"/>
                </a:lnTo>
                <a:cubicBezTo>
                  <a:pt x="8224" y="2265"/>
                  <a:pt x="8075" y="2116"/>
                  <a:pt x="7896" y="2116"/>
                </a:cubicBezTo>
                <a:lnTo>
                  <a:pt x="6540" y="2116"/>
                </a:lnTo>
                <a:cubicBezTo>
                  <a:pt x="6346" y="2116"/>
                  <a:pt x="6197" y="2265"/>
                  <a:pt x="6212" y="2444"/>
                </a:cubicBezTo>
                <a:lnTo>
                  <a:pt x="6212" y="7419"/>
                </a:lnTo>
                <a:lnTo>
                  <a:pt x="5765" y="7419"/>
                </a:lnTo>
                <a:lnTo>
                  <a:pt x="5765" y="3993"/>
                </a:lnTo>
                <a:cubicBezTo>
                  <a:pt x="5765" y="3814"/>
                  <a:pt x="5616" y="3665"/>
                  <a:pt x="5438" y="3665"/>
                </a:cubicBezTo>
                <a:lnTo>
                  <a:pt x="4082" y="3665"/>
                </a:lnTo>
                <a:cubicBezTo>
                  <a:pt x="3903" y="3665"/>
                  <a:pt x="3754" y="3814"/>
                  <a:pt x="3754" y="3993"/>
                </a:cubicBezTo>
                <a:lnTo>
                  <a:pt x="3754" y="7419"/>
                </a:lnTo>
                <a:lnTo>
                  <a:pt x="3352" y="7419"/>
                </a:lnTo>
                <a:lnTo>
                  <a:pt x="3352" y="2444"/>
                </a:lnTo>
                <a:cubicBezTo>
                  <a:pt x="3352" y="2265"/>
                  <a:pt x="3203" y="2116"/>
                  <a:pt x="3009" y="2116"/>
                </a:cubicBezTo>
                <a:lnTo>
                  <a:pt x="1654" y="2116"/>
                </a:lnTo>
                <a:cubicBezTo>
                  <a:pt x="1475" y="2116"/>
                  <a:pt x="1326" y="2265"/>
                  <a:pt x="1326" y="2444"/>
                </a:cubicBezTo>
                <a:lnTo>
                  <a:pt x="1326" y="7419"/>
                </a:lnTo>
                <a:lnTo>
                  <a:pt x="670" y="7419"/>
                </a:lnTo>
                <a:lnTo>
                  <a:pt x="670" y="358"/>
                </a:lnTo>
                <a:cubicBezTo>
                  <a:pt x="693" y="120"/>
                  <a:pt x="522" y="0"/>
                  <a:pt x="3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4431000" y="2078400"/>
            <a:ext cx="47760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To have the opportunity to expand our impact by collaborating with government sectors, AI-powered solutions that enhance public services, security, and smart governance.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573025" y="2566375"/>
            <a:ext cx="471300" cy="471300"/>
          </a:xfrm>
          <a:prstGeom prst="roundRect">
            <a:avLst>
              <a:gd fmla="val 16667" name="adj"/>
            </a:avLst>
          </a:prstGeom>
          <a:solidFill>
            <a:srgbClr val="B45F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3677840" y="2671185"/>
            <a:ext cx="261698" cy="261701"/>
            <a:chOff x="2705944" y="3330362"/>
            <a:chExt cx="261724" cy="261701"/>
          </a:xfrm>
        </p:grpSpPr>
        <p:sp>
          <p:nvSpPr>
            <p:cNvPr id="102" name="Google Shape;102;p16"/>
            <p:cNvSpPr/>
            <p:nvPr/>
          </p:nvSpPr>
          <p:spPr>
            <a:xfrm>
              <a:off x="2705944" y="3330362"/>
              <a:ext cx="261724" cy="261701"/>
            </a:xfrm>
            <a:custGeom>
              <a:rect b="b" l="l" r="r" t="t"/>
              <a:pathLst>
                <a:path extrusionOk="0" h="11233" w="11234">
                  <a:moveTo>
                    <a:pt x="1754" y="1130"/>
                  </a:moveTo>
                  <a:cubicBezTo>
                    <a:pt x="2167" y="1130"/>
                    <a:pt x="2162" y="1789"/>
                    <a:pt x="1741" y="1789"/>
                  </a:cubicBezTo>
                  <a:cubicBezTo>
                    <a:pt x="1732" y="1789"/>
                    <a:pt x="1723" y="1789"/>
                    <a:pt x="1714" y="1788"/>
                  </a:cubicBezTo>
                  <a:lnTo>
                    <a:pt x="1356" y="1788"/>
                  </a:lnTo>
                  <a:cubicBezTo>
                    <a:pt x="1347" y="1789"/>
                    <a:pt x="1337" y="1789"/>
                    <a:pt x="1328" y="1789"/>
                  </a:cubicBezTo>
                  <a:cubicBezTo>
                    <a:pt x="893" y="1789"/>
                    <a:pt x="889" y="1130"/>
                    <a:pt x="1315" y="1130"/>
                  </a:cubicBezTo>
                  <a:cubicBezTo>
                    <a:pt x="1328" y="1130"/>
                    <a:pt x="1342" y="1131"/>
                    <a:pt x="1356" y="1132"/>
                  </a:cubicBezTo>
                  <a:lnTo>
                    <a:pt x="1714" y="1132"/>
                  </a:lnTo>
                  <a:cubicBezTo>
                    <a:pt x="1728" y="1131"/>
                    <a:pt x="1741" y="1130"/>
                    <a:pt x="1754" y="1130"/>
                  </a:cubicBezTo>
                  <a:close/>
                  <a:moveTo>
                    <a:pt x="9479" y="1130"/>
                  </a:moveTo>
                  <a:cubicBezTo>
                    <a:pt x="9492" y="1130"/>
                    <a:pt x="9506" y="1131"/>
                    <a:pt x="9520" y="1132"/>
                  </a:cubicBezTo>
                  <a:lnTo>
                    <a:pt x="9878" y="1132"/>
                  </a:lnTo>
                  <a:cubicBezTo>
                    <a:pt x="10280" y="1162"/>
                    <a:pt x="10280" y="1758"/>
                    <a:pt x="9878" y="1788"/>
                  </a:cubicBezTo>
                  <a:lnTo>
                    <a:pt x="9520" y="1788"/>
                  </a:lnTo>
                  <a:cubicBezTo>
                    <a:pt x="9511" y="1789"/>
                    <a:pt x="9501" y="1789"/>
                    <a:pt x="9492" y="1789"/>
                  </a:cubicBezTo>
                  <a:cubicBezTo>
                    <a:pt x="9057" y="1789"/>
                    <a:pt x="9053" y="1130"/>
                    <a:pt x="9479" y="1130"/>
                  </a:cubicBezTo>
                  <a:close/>
                  <a:moveTo>
                    <a:pt x="5646" y="2272"/>
                  </a:moveTo>
                  <a:cubicBezTo>
                    <a:pt x="6465" y="2272"/>
                    <a:pt x="7294" y="2570"/>
                    <a:pt x="7956" y="3203"/>
                  </a:cubicBezTo>
                  <a:lnTo>
                    <a:pt x="7971" y="3233"/>
                  </a:lnTo>
                  <a:lnTo>
                    <a:pt x="8001" y="3248"/>
                  </a:lnTo>
                  <a:cubicBezTo>
                    <a:pt x="10116" y="5363"/>
                    <a:pt x="8611" y="8983"/>
                    <a:pt x="5617" y="8983"/>
                  </a:cubicBezTo>
                  <a:cubicBezTo>
                    <a:pt x="3248" y="8969"/>
                    <a:pt x="1639" y="6570"/>
                    <a:pt x="2533" y="4365"/>
                  </a:cubicBezTo>
                  <a:cubicBezTo>
                    <a:pt x="3073" y="3022"/>
                    <a:pt x="4346" y="2272"/>
                    <a:pt x="5646" y="2272"/>
                  </a:cubicBezTo>
                  <a:close/>
                  <a:moveTo>
                    <a:pt x="1741" y="9474"/>
                  </a:moveTo>
                  <a:cubicBezTo>
                    <a:pt x="2162" y="9474"/>
                    <a:pt x="2167" y="10133"/>
                    <a:pt x="1754" y="10133"/>
                  </a:cubicBezTo>
                  <a:cubicBezTo>
                    <a:pt x="1741" y="10133"/>
                    <a:pt x="1728" y="10132"/>
                    <a:pt x="1714" y="10131"/>
                  </a:cubicBezTo>
                  <a:lnTo>
                    <a:pt x="1356" y="10131"/>
                  </a:lnTo>
                  <a:cubicBezTo>
                    <a:pt x="1342" y="10132"/>
                    <a:pt x="1328" y="10133"/>
                    <a:pt x="1315" y="10133"/>
                  </a:cubicBezTo>
                  <a:cubicBezTo>
                    <a:pt x="889" y="10133"/>
                    <a:pt x="893" y="9474"/>
                    <a:pt x="1328" y="9474"/>
                  </a:cubicBezTo>
                  <a:cubicBezTo>
                    <a:pt x="1337" y="9474"/>
                    <a:pt x="1347" y="9474"/>
                    <a:pt x="1356" y="9475"/>
                  </a:cubicBezTo>
                  <a:lnTo>
                    <a:pt x="1714" y="9475"/>
                  </a:lnTo>
                  <a:cubicBezTo>
                    <a:pt x="1723" y="9474"/>
                    <a:pt x="1732" y="9474"/>
                    <a:pt x="1741" y="9474"/>
                  </a:cubicBezTo>
                  <a:close/>
                  <a:moveTo>
                    <a:pt x="9492" y="9474"/>
                  </a:moveTo>
                  <a:cubicBezTo>
                    <a:pt x="9501" y="9474"/>
                    <a:pt x="9511" y="9474"/>
                    <a:pt x="9520" y="9475"/>
                  </a:cubicBezTo>
                  <a:lnTo>
                    <a:pt x="9878" y="9475"/>
                  </a:lnTo>
                  <a:cubicBezTo>
                    <a:pt x="10280" y="9505"/>
                    <a:pt x="10280" y="10101"/>
                    <a:pt x="9878" y="10131"/>
                  </a:cubicBezTo>
                  <a:lnTo>
                    <a:pt x="9520" y="10131"/>
                  </a:lnTo>
                  <a:cubicBezTo>
                    <a:pt x="9506" y="10132"/>
                    <a:pt x="9492" y="10133"/>
                    <a:pt x="9479" y="10133"/>
                  </a:cubicBezTo>
                  <a:cubicBezTo>
                    <a:pt x="9053" y="10133"/>
                    <a:pt x="9057" y="9474"/>
                    <a:pt x="9492" y="9474"/>
                  </a:cubicBezTo>
                  <a:close/>
                  <a:moveTo>
                    <a:pt x="328" y="0"/>
                  </a:moveTo>
                  <a:cubicBezTo>
                    <a:pt x="150" y="0"/>
                    <a:pt x="1" y="149"/>
                    <a:pt x="1" y="343"/>
                  </a:cubicBezTo>
                  <a:lnTo>
                    <a:pt x="1" y="10905"/>
                  </a:lnTo>
                  <a:cubicBezTo>
                    <a:pt x="1" y="11084"/>
                    <a:pt x="150" y="11233"/>
                    <a:pt x="328" y="11233"/>
                  </a:cubicBezTo>
                  <a:lnTo>
                    <a:pt x="10906" y="11233"/>
                  </a:lnTo>
                  <a:cubicBezTo>
                    <a:pt x="11084" y="11233"/>
                    <a:pt x="11233" y="11084"/>
                    <a:pt x="11233" y="10905"/>
                  </a:cubicBezTo>
                  <a:lnTo>
                    <a:pt x="11233" y="343"/>
                  </a:lnTo>
                  <a:cubicBezTo>
                    <a:pt x="11233" y="149"/>
                    <a:pt x="11084" y="0"/>
                    <a:pt x="10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2865952" y="3422341"/>
              <a:ext cx="38208" cy="77767"/>
            </a:xfrm>
            <a:custGeom>
              <a:rect b="b" l="l" r="r" t="t"/>
              <a:pathLst>
                <a:path extrusionOk="0" h="3338" w="1640">
                  <a:moveTo>
                    <a:pt x="865" y="0"/>
                  </a:moveTo>
                  <a:lnTo>
                    <a:pt x="0" y="879"/>
                  </a:lnTo>
                  <a:lnTo>
                    <a:pt x="0" y="2473"/>
                  </a:lnTo>
                  <a:lnTo>
                    <a:pt x="865" y="3337"/>
                  </a:lnTo>
                  <a:cubicBezTo>
                    <a:pt x="1639" y="2354"/>
                    <a:pt x="1639" y="983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2799321" y="3398391"/>
              <a:ext cx="76020" cy="33688"/>
            </a:xfrm>
            <a:custGeom>
              <a:rect b="b" l="l" r="r" t="t"/>
              <a:pathLst>
                <a:path extrusionOk="0" h="1446" w="3263">
                  <a:moveTo>
                    <a:pt x="1609" y="0"/>
                  </a:moveTo>
                  <a:cubicBezTo>
                    <a:pt x="1028" y="0"/>
                    <a:pt x="462" y="194"/>
                    <a:pt x="0" y="536"/>
                  </a:cubicBezTo>
                  <a:lnTo>
                    <a:pt x="834" y="1445"/>
                  </a:lnTo>
                  <a:lnTo>
                    <a:pt x="2414" y="1445"/>
                  </a:lnTo>
                  <a:lnTo>
                    <a:pt x="3263" y="566"/>
                  </a:lnTo>
                  <a:cubicBezTo>
                    <a:pt x="2786" y="194"/>
                    <a:pt x="2205" y="0"/>
                    <a:pt x="1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2769453" y="3421642"/>
              <a:ext cx="38208" cy="79142"/>
            </a:xfrm>
            <a:custGeom>
              <a:rect b="b" l="l" r="r" t="t"/>
              <a:pathLst>
                <a:path extrusionOk="0" h="3397" w="1640">
                  <a:moveTo>
                    <a:pt x="805" y="0"/>
                  </a:moveTo>
                  <a:cubicBezTo>
                    <a:pt x="1" y="983"/>
                    <a:pt x="1" y="2414"/>
                    <a:pt x="805" y="3397"/>
                  </a:cubicBezTo>
                  <a:lnTo>
                    <a:pt x="1640" y="2503"/>
                  </a:lnTo>
                  <a:lnTo>
                    <a:pt x="1640" y="909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2798971" y="3490696"/>
              <a:ext cx="76719" cy="33525"/>
            </a:xfrm>
            <a:custGeom>
              <a:rect b="b" l="l" r="r" t="t"/>
              <a:pathLst>
                <a:path extrusionOk="0" h="1439" w="3293">
                  <a:moveTo>
                    <a:pt x="849" y="1"/>
                  </a:moveTo>
                  <a:lnTo>
                    <a:pt x="0" y="895"/>
                  </a:lnTo>
                  <a:cubicBezTo>
                    <a:pt x="487" y="1256"/>
                    <a:pt x="1061" y="1439"/>
                    <a:pt x="1635" y="1439"/>
                  </a:cubicBezTo>
                  <a:cubicBezTo>
                    <a:pt x="2220" y="1439"/>
                    <a:pt x="2804" y="1249"/>
                    <a:pt x="3293" y="865"/>
                  </a:cubicBezTo>
                  <a:lnTo>
                    <a:pt x="24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2822921" y="3447316"/>
              <a:ext cx="28120" cy="27794"/>
            </a:xfrm>
            <a:custGeom>
              <a:rect b="b" l="l" r="r" t="t"/>
              <a:pathLst>
                <a:path extrusionOk="0" h="1193" w="1207">
                  <a:moveTo>
                    <a:pt x="0" y="1"/>
                  </a:moveTo>
                  <a:lnTo>
                    <a:pt x="0" y="1192"/>
                  </a:lnTo>
                  <a:lnTo>
                    <a:pt x="1207" y="1192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/>
        </p:nvSpPr>
        <p:spPr>
          <a:xfrm>
            <a:off x="4431050" y="3602350"/>
            <a:ext cx="44613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ar" sz="15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Our goal: To become a strong trusted leader in AI, bridging the gap between private innovation and public sector transformation.</a:t>
            </a:r>
            <a:endParaRPr sz="15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3573038" y="3860063"/>
            <a:ext cx="471300" cy="471300"/>
          </a:xfrm>
          <a:prstGeom prst="roundRect">
            <a:avLst>
              <a:gd fmla="val 16667" name="adj"/>
            </a:avLst>
          </a:prstGeom>
          <a:solidFill>
            <a:srgbClr val="B45F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3677849" y="3975608"/>
            <a:ext cx="261701" cy="240197"/>
          </a:xfrm>
          <a:custGeom>
            <a:rect b="b" l="l" r="r" t="t"/>
            <a:pathLst>
              <a:path extrusionOk="0" h="10310" w="11233">
                <a:moveTo>
                  <a:pt x="3203" y="1475"/>
                </a:moveTo>
                <a:cubicBezTo>
                  <a:pt x="3352" y="1475"/>
                  <a:pt x="3471" y="1594"/>
                  <a:pt x="3471" y="1743"/>
                </a:cubicBezTo>
                <a:lnTo>
                  <a:pt x="3456" y="2994"/>
                </a:lnTo>
                <a:cubicBezTo>
                  <a:pt x="3456" y="3143"/>
                  <a:pt x="3337" y="3263"/>
                  <a:pt x="3203" y="3263"/>
                </a:cubicBezTo>
                <a:lnTo>
                  <a:pt x="2041" y="3263"/>
                </a:lnTo>
                <a:cubicBezTo>
                  <a:pt x="1892" y="3263"/>
                  <a:pt x="1773" y="3143"/>
                  <a:pt x="1773" y="2994"/>
                </a:cubicBezTo>
                <a:lnTo>
                  <a:pt x="1773" y="1743"/>
                </a:lnTo>
                <a:cubicBezTo>
                  <a:pt x="1773" y="1594"/>
                  <a:pt x="1892" y="1475"/>
                  <a:pt x="2041" y="1475"/>
                </a:cubicBezTo>
                <a:close/>
                <a:moveTo>
                  <a:pt x="6197" y="1475"/>
                </a:moveTo>
                <a:cubicBezTo>
                  <a:pt x="6346" y="1475"/>
                  <a:pt x="6466" y="1594"/>
                  <a:pt x="6466" y="1743"/>
                </a:cubicBezTo>
                <a:lnTo>
                  <a:pt x="6466" y="2994"/>
                </a:lnTo>
                <a:cubicBezTo>
                  <a:pt x="6466" y="3143"/>
                  <a:pt x="6346" y="3263"/>
                  <a:pt x="6197" y="3263"/>
                </a:cubicBezTo>
                <a:lnTo>
                  <a:pt x="5035" y="3263"/>
                </a:lnTo>
                <a:cubicBezTo>
                  <a:pt x="4886" y="3263"/>
                  <a:pt x="4767" y="3143"/>
                  <a:pt x="4767" y="2994"/>
                </a:cubicBezTo>
                <a:lnTo>
                  <a:pt x="4752" y="1743"/>
                </a:lnTo>
                <a:cubicBezTo>
                  <a:pt x="4752" y="1594"/>
                  <a:pt x="4872" y="1475"/>
                  <a:pt x="5035" y="1475"/>
                </a:cubicBezTo>
                <a:close/>
                <a:moveTo>
                  <a:pt x="9177" y="1475"/>
                </a:moveTo>
                <a:cubicBezTo>
                  <a:pt x="9326" y="1475"/>
                  <a:pt x="9445" y="1594"/>
                  <a:pt x="9445" y="1743"/>
                </a:cubicBezTo>
                <a:lnTo>
                  <a:pt x="9445" y="2994"/>
                </a:lnTo>
                <a:cubicBezTo>
                  <a:pt x="9445" y="3143"/>
                  <a:pt x="9326" y="3263"/>
                  <a:pt x="9177" y="3263"/>
                </a:cubicBezTo>
                <a:lnTo>
                  <a:pt x="8015" y="3263"/>
                </a:lnTo>
                <a:cubicBezTo>
                  <a:pt x="7866" y="3263"/>
                  <a:pt x="7747" y="3143"/>
                  <a:pt x="7747" y="2994"/>
                </a:cubicBezTo>
                <a:lnTo>
                  <a:pt x="7747" y="1743"/>
                </a:lnTo>
                <a:cubicBezTo>
                  <a:pt x="7732" y="1594"/>
                  <a:pt x="7851" y="1475"/>
                  <a:pt x="8015" y="1475"/>
                </a:cubicBezTo>
                <a:close/>
                <a:moveTo>
                  <a:pt x="3188" y="4291"/>
                </a:moveTo>
                <a:cubicBezTo>
                  <a:pt x="3337" y="4291"/>
                  <a:pt x="3456" y="4410"/>
                  <a:pt x="3456" y="4559"/>
                </a:cubicBezTo>
                <a:lnTo>
                  <a:pt x="3456" y="5810"/>
                </a:lnTo>
                <a:cubicBezTo>
                  <a:pt x="3441" y="5944"/>
                  <a:pt x="3337" y="6063"/>
                  <a:pt x="3188" y="6063"/>
                </a:cubicBezTo>
                <a:lnTo>
                  <a:pt x="2026" y="6063"/>
                </a:lnTo>
                <a:cubicBezTo>
                  <a:pt x="1877" y="6063"/>
                  <a:pt x="1758" y="5959"/>
                  <a:pt x="1758" y="5810"/>
                </a:cubicBezTo>
                <a:lnTo>
                  <a:pt x="1758" y="4559"/>
                </a:lnTo>
                <a:cubicBezTo>
                  <a:pt x="1758" y="4410"/>
                  <a:pt x="1877" y="4291"/>
                  <a:pt x="2026" y="4291"/>
                </a:cubicBezTo>
                <a:close/>
                <a:moveTo>
                  <a:pt x="6168" y="4291"/>
                </a:moveTo>
                <a:cubicBezTo>
                  <a:pt x="6317" y="4291"/>
                  <a:pt x="6436" y="4410"/>
                  <a:pt x="6436" y="4559"/>
                </a:cubicBezTo>
                <a:lnTo>
                  <a:pt x="6436" y="5810"/>
                </a:lnTo>
                <a:cubicBezTo>
                  <a:pt x="6436" y="5944"/>
                  <a:pt x="6317" y="6063"/>
                  <a:pt x="6168" y="6063"/>
                </a:cubicBezTo>
                <a:lnTo>
                  <a:pt x="5006" y="6063"/>
                </a:lnTo>
                <a:cubicBezTo>
                  <a:pt x="4857" y="6063"/>
                  <a:pt x="4752" y="5944"/>
                  <a:pt x="4752" y="5810"/>
                </a:cubicBezTo>
                <a:lnTo>
                  <a:pt x="4737" y="4559"/>
                </a:lnTo>
                <a:cubicBezTo>
                  <a:pt x="4737" y="4410"/>
                  <a:pt x="4857" y="4291"/>
                  <a:pt x="5006" y="4291"/>
                </a:cubicBezTo>
                <a:close/>
                <a:moveTo>
                  <a:pt x="9162" y="4291"/>
                </a:moveTo>
                <a:cubicBezTo>
                  <a:pt x="9311" y="4291"/>
                  <a:pt x="9430" y="4410"/>
                  <a:pt x="9430" y="4559"/>
                </a:cubicBezTo>
                <a:lnTo>
                  <a:pt x="9430" y="5810"/>
                </a:lnTo>
                <a:cubicBezTo>
                  <a:pt x="9430" y="5944"/>
                  <a:pt x="9311" y="6063"/>
                  <a:pt x="9162" y="6063"/>
                </a:cubicBezTo>
                <a:lnTo>
                  <a:pt x="8000" y="6063"/>
                </a:lnTo>
                <a:cubicBezTo>
                  <a:pt x="7851" y="6063"/>
                  <a:pt x="7732" y="5944"/>
                  <a:pt x="7732" y="5810"/>
                </a:cubicBezTo>
                <a:lnTo>
                  <a:pt x="7732" y="4559"/>
                </a:lnTo>
                <a:cubicBezTo>
                  <a:pt x="7732" y="4410"/>
                  <a:pt x="7851" y="4291"/>
                  <a:pt x="7985" y="4291"/>
                </a:cubicBezTo>
                <a:close/>
                <a:moveTo>
                  <a:pt x="3188" y="7091"/>
                </a:moveTo>
                <a:cubicBezTo>
                  <a:pt x="3337" y="7091"/>
                  <a:pt x="3456" y="7210"/>
                  <a:pt x="3456" y="7359"/>
                </a:cubicBezTo>
                <a:lnTo>
                  <a:pt x="3456" y="8611"/>
                </a:lnTo>
                <a:cubicBezTo>
                  <a:pt x="3456" y="8760"/>
                  <a:pt x="3337" y="8879"/>
                  <a:pt x="3188" y="8879"/>
                </a:cubicBezTo>
                <a:lnTo>
                  <a:pt x="2026" y="8879"/>
                </a:lnTo>
                <a:cubicBezTo>
                  <a:pt x="1877" y="8879"/>
                  <a:pt x="1758" y="8760"/>
                  <a:pt x="1758" y="8611"/>
                </a:cubicBezTo>
                <a:lnTo>
                  <a:pt x="1758" y="7359"/>
                </a:lnTo>
                <a:cubicBezTo>
                  <a:pt x="1758" y="7210"/>
                  <a:pt x="1877" y="7091"/>
                  <a:pt x="2026" y="7091"/>
                </a:cubicBezTo>
                <a:close/>
                <a:moveTo>
                  <a:pt x="9207" y="7091"/>
                </a:moveTo>
                <a:cubicBezTo>
                  <a:pt x="9356" y="7091"/>
                  <a:pt x="9475" y="7210"/>
                  <a:pt x="9475" y="7359"/>
                </a:cubicBezTo>
                <a:lnTo>
                  <a:pt x="9460" y="8611"/>
                </a:lnTo>
                <a:cubicBezTo>
                  <a:pt x="9460" y="8760"/>
                  <a:pt x="9341" y="8879"/>
                  <a:pt x="9207" y="8879"/>
                </a:cubicBezTo>
                <a:lnTo>
                  <a:pt x="5006" y="8879"/>
                </a:lnTo>
                <a:cubicBezTo>
                  <a:pt x="4857" y="8879"/>
                  <a:pt x="4752" y="8760"/>
                  <a:pt x="4752" y="8611"/>
                </a:cubicBezTo>
                <a:lnTo>
                  <a:pt x="4752" y="7359"/>
                </a:lnTo>
                <a:cubicBezTo>
                  <a:pt x="4752" y="7210"/>
                  <a:pt x="4857" y="7091"/>
                  <a:pt x="5006" y="7091"/>
                </a:cubicBezTo>
                <a:close/>
                <a:moveTo>
                  <a:pt x="596" y="0"/>
                </a:moveTo>
                <a:cubicBezTo>
                  <a:pt x="268" y="0"/>
                  <a:pt x="0" y="268"/>
                  <a:pt x="0" y="596"/>
                </a:cubicBezTo>
                <a:lnTo>
                  <a:pt x="0" y="9713"/>
                </a:lnTo>
                <a:cubicBezTo>
                  <a:pt x="0" y="10041"/>
                  <a:pt x="268" y="10309"/>
                  <a:pt x="596" y="10309"/>
                </a:cubicBezTo>
                <a:lnTo>
                  <a:pt x="10637" y="10309"/>
                </a:lnTo>
                <a:cubicBezTo>
                  <a:pt x="10965" y="10309"/>
                  <a:pt x="11233" y="10041"/>
                  <a:pt x="11233" y="9713"/>
                </a:cubicBezTo>
                <a:lnTo>
                  <a:pt x="11233" y="596"/>
                </a:lnTo>
                <a:cubicBezTo>
                  <a:pt x="11233" y="268"/>
                  <a:pt x="10965" y="0"/>
                  <a:pt x="106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/>
        </p:nvSpPr>
        <p:spPr>
          <a:xfrm>
            <a:off x="719950" y="596850"/>
            <a:ext cx="7704000" cy="572700"/>
          </a:xfrm>
          <a:prstGeom prst="rect">
            <a:avLst/>
          </a:prstGeom>
          <a:noFill/>
          <a:ln cap="flat" cmpd="sng" w="9525">
            <a:solidFill>
              <a:srgbClr val="111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Project Timeline </a:t>
            </a:r>
            <a:endParaRPr b="1" sz="2800">
              <a:solidFill>
                <a:srgbClr val="664BB8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 flipH="1">
            <a:off x="711700" y="1830075"/>
            <a:ext cx="18288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(3 months): Market research, feasibility study, cloud provider selection</a:t>
            </a:r>
            <a:endParaRPr b="1" sz="13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 flipH="1">
            <a:off x="2675600" y="1830075"/>
            <a:ext cx="18288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(5 months): System development, AI implementation, integrations</a:t>
            </a:r>
            <a:endParaRPr b="1" i="1" sz="13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 flipH="1">
            <a:off x="4639500" y="1830075"/>
            <a:ext cx="18288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(2 months): Testing, cybersecurity compliance</a:t>
            </a:r>
            <a:endParaRPr b="1" i="1" sz="13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 flipH="1">
            <a:off x="6603400" y="1830075"/>
            <a:ext cx="18288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(2 months): Pilot deployment, performance optimization</a:t>
            </a:r>
            <a:endParaRPr b="1" i="1" sz="13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 flipH="1">
            <a:off x="711700" y="4201400"/>
            <a:ext cx="18288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1300">
                <a:solidFill>
                  <a:schemeClr val="lt1"/>
                </a:solidFill>
                <a:latin typeface="Bellota Text"/>
                <a:ea typeface="Bellota Text"/>
                <a:cs typeface="Bellota Text"/>
                <a:sym typeface="Bellota Text"/>
              </a:rPr>
              <a:t>(3 months): Full-scale launch, marketing, expansion</a:t>
            </a:r>
            <a:endParaRPr b="1" sz="1300">
              <a:solidFill>
                <a:schemeClr val="lt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B2743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1258750" y="13824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 </a:t>
            </a: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01</a:t>
            </a:r>
            <a:endParaRPr sz="3000"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3222650" y="13824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02</a:t>
            </a:r>
            <a:endParaRPr sz="3000"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5186550" y="13824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03</a:t>
            </a:r>
            <a:endParaRPr sz="3000"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7150450" y="13824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04</a:t>
            </a:r>
            <a:endParaRPr sz="3000"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1258750" y="375380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05</a:t>
            </a:r>
            <a:endParaRPr sz="3000"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cxnSp>
        <p:nvCxnSpPr>
          <p:cNvPr id="126" name="Google Shape;126;p17"/>
          <p:cNvCxnSpPr>
            <a:stCxn id="121" idx="3"/>
            <a:endCxn id="122" idx="1"/>
          </p:cNvCxnSpPr>
          <p:nvPr/>
        </p:nvCxnSpPr>
        <p:spPr>
          <a:xfrm>
            <a:off x="1993450" y="1606283"/>
            <a:ext cx="1229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7"/>
          <p:cNvCxnSpPr>
            <a:stCxn id="122" idx="3"/>
            <a:endCxn id="123" idx="1"/>
          </p:cNvCxnSpPr>
          <p:nvPr/>
        </p:nvCxnSpPr>
        <p:spPr>
          <a:xfrm>
            <a:off x="3957350" y="1606283"/>
            <a:ext cx="1229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7"/>
          <p:cNvCxnSpPr>
            <a:stCxn id="123" idx="3"/>
            <a:endCxn id="124" idx="1"/>
          </p:cNvCxnSpPr>
          <p:nvPr/>
        </p:nvCxnSpPr>
        <p:spPr>
          <a:xfrm>
            <a:off x="5921250" y="1606283"/>
            <a:ext cx="1229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7"/>
          <p:cNvCxnSpPr>
            <a:stCxn id="124" idx="3"/>
            <a:endCxn id="125" idx="1"/>
          </p:cNvCxnSpPr>
          <p:nvPr/>
        </p:nvCxnSpPr>
        <p:spPr>
          <a:xfrm flipH="1">
            <a:off x="1258750" y="1606283"/>
            <a:ext cx="6626400" cy="2371200"/>
          </a:xfrm>
          <a:prstGeom prst="bentConnector5">
            <a:avLst>
              <a:gd fmla="val -5425" name="adj1"/>
              <a:gd fmla="val 66596" name="adj2"/>
              <a:gd fmla="val 103594" name="adj3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/>
        </p:nvSpPr>
        <p:spPr>
          <a:xfrm>
            <a:off x="1049700" y="1791575"/>
            <a:ext cx="3644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500">
                <a:solidFill>
                  <a:srgbClr val="FF2E73"/>
                </a:solidFill>
              </a:rPr>
              <a:t>Technical Feasibility </a:t>
            </a:r>
            <a:endParaRPr b="1" sz="2500">
              <a:solidFill>
                <a:srgbClr val="FF2E7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rgbClr val="FF2E73"/>
              </a:solidFill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975175" y="2455550"/>
            <a:ext cx="37191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ar" sz="1600">
                <a:solidFill>
                  <a:schemeClr val="lt1"/>
                </a:solidFill>
              </a:rPr>
              <a:t>An AI-powered camera works by using smart algorithms to analyze video footage in real time.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1" algn="r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136" name="Google Shape;136;p18" title="freepik__the-style-is-candid-image-photography-with-natural__77629.jpeg"/>
          <p:cNvPicPr preferRelativeResize="0"/>
          <p:nvPr/>
        </p:nvPicPr>
        <p:blipFill rotWithShape="1">
          <a:blip r:embed="rId3">
            <a:alphaModFix/>
          </a:blip>
          <a:srcRect b="0" l="12017" r="12016" t="0"/>
          <a:stretch/>
        </p:blipFill>
        <p:spPr>
          <a:xfrm>
            <a:off x="6105051" y="0"/>
            <a:ext cx="303895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/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800">
                <a:solidFill>
                  <a:srgbClr val="4654F0"/>
                </a:solidFill>
              </a:rPr>
              <a:t>Technical Feasibility </a:t>
            </a:r>
            <a:endParaRPr b="1" sz="2800">
              <a:solidFill>
                <a:srgbClr val="4654F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rgbClr val="4654F0"/>
              </a:solidFill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383541" y="1428861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 flipH="1">
            <a:off x="5118625" y="1502625"/>
            <a:ext cx="33795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200">
                <a:solidFill>
                  <a:srgbClr val="FFFFFF"/>
                </a:solidFill>
              </a:rPr>
              <a:t>STC Cloud, Mobily Cloud, Aramco Cloud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44" name="Google Shape;144;p19"/>
          <p:cNvSpPr/>
          <p:nvPr/>
        </p:nvSpPr>
        <p:spPr>
          <a:xfrm flipH="1">
            <a:off x="4357845" y="1502629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383541" y="2114719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 flipH="1">
            <a:off x="5118450" y="2188500"/>
            <a:ext cx="36420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2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Compatible with CCTV (closed circuit television) hardware, IoT (internet of things) devices</a:t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7" name="Google Shape;147;p19"/>
          <p:cNvSpPr/>
          <p:nvPr/>
        </p:nvSpPr>
        <p:spPr>
          <a:xfrm flipH="1">
            <a:off x="4357845" y="2188488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383541" y="2800578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 flipH="1">
            <a:off x="5118625" y="2874350"/>
            <a:ext cx="33795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2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Object detection, facial &amp; license plate recognition, anomaly detection </a:t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50" name="Google Shape;150;p19"/>
          <p:cNvSpPr/>
          <p:nvPr/>
        </p:nvSpPr>
        <p:spPr>
          <a:xfrm flipH="1">
            <a:off x="4357845" y="2874346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383541" y="3486436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 flipH="1">
            <a:off x="5118625" y="3560200"/>
            <a:ext cx="33795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ar" sz="12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Edge computing for real-time analytics</a:t>
            </a:r>
            <a:endParaRPr sz="12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53" name="Google Shape;153;p19"/>
          <p:cNvSpPr/>
          <p:nvPr/>
        </p:nvSpPr>
        <p:spPr>
          <a:xfrm flipH="1">
            <a:off x="4357845" y="3560204"/>
            <a:ext cx="672900" cy="565500"/>
          </a:xfrm>
          <a:prstGeom prst="ellipse">
            <a:avLst/>
          </a:prstGeom>
          <a:gradFill>
            <a:gsLst>
              <a:gs pos="0">
                <a:srgbClr val="8134EC">
                  <a:alpha val="49803"/>
                </a:srgbClr>
              </a:gs>
              <a:gs pos="7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" name="Google Shape;154;p19"/>
          <p:cNvGrpSpPr/>
          <p:nvPr/>
        </p:nvGrpSpPr>
        <p:grpSpPr>
          <a:xfrm>
            <a:off x="561770" y="1602549"/>
            <a:ext cx="315497" cy="218795"/>
            <a:chOff x="4685988" y="2187438"/>
            <a:chExt cx="487555" cy="402270"/>
          </a:xfrm>
        </p:grpSpPr>
        <p:sp>
          <p:nvSpPr>
            <p:cNvPr id="155" name="Google Shape;155;p19"/>
            <p:cNvSpPr/>
            <p:nvPr/>
          </p:nvSpPr>
          <p:spPr>
            <a:xfrm>
              <a:off x="4685988" y="2532846"/>
              <a:ext cx="487555" cy="56862"/>
            </a:xfrm>
            <a:custGeom>
              <a:rect b="b" l="l" r="r" t="t"/>
              <a:pathLst>
                <a:path extrusionOk="0" h="536" w="4596">
                  <a:moveTo>
                    <a:pt x="1" y="1"/>
                  </a:moveTo>
                  <a:lnTo>
                    <a:pt x="4595" y="1"/>
                  </a:lnTo>
                  <a:lnTo>
                    <a:pt x="4595" y="536"/>
                  </a:lnTo>
                  <a:lnTo>
                    <a:pt x="1" y="536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4714419" y="2216717"/>
              <a:ext cx="430695" cy="286854"/>
            </a:xfrm>
            <a:custGeom>
              <a:rect b="b" l="l" r="r" t="t"/>
              <a:pathLst>
                <a:path extrusionOk="0" h="2704" w="4060">
                  <a:moveTo>
                    <a:pt x="4059" y="2704"/>
                  </a:moveTo>
                  <a:lnTo>
                    <a:pt x="4059" y="1"/>
                  </a:lnTo>
                  <a:lnTo>
                    <a:pt x="3176" y="1"/>
                  </a:lnTo>
                  <a:cubicBezTo>
                    <a:pt x="3399" y="269"/>
                    <a:pt x="3524" y="616"/>
                    <a:pt x="3515" y="991"/>
                  </a:cubicBezTo>
                  <a:cubicBezTo>
                    <a:pt x="3497" y="1776"/>
                    <a:pt x="2864" y="2419"/>
                    <a:pt x="2070" y="2436"/>
                  </a:cubicBezTo>
                  <a:cubicBezTo>
                    <a:pt x="1231" y="2463"/>
                    <a:pt x="545" y="1785"/>
                    <a:pt x="545" y="947"/>
                  </a:cubicBezTo>
                  <a:cubicBezTo>
                    <a:pt x="545" y="590"/>
                    <a:pt x="669" y="260"/>
                    <a:pt x="884" y="1"/>
                  </a:cubicBezTo>
                  <a:lnTo>
                    <a:pt x="0" y="1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4871528" y="2246102"/>
              <a:ext cx="43600" cy="141093"/>
            </a:xfrm>
            <a:custGeom>
              <a:rect b="b" l="l" r="r" t="t"/>
              <a:pathLst>
                <a:path extrusionOk="0" h="1330" w="411">
                  <a:moveTo>
                    <a:pt x="411" y="0"/>
                  </a:moveTo>
                  <a:cubicBezTo>
                    <a:pt x="179" y="63"/>
                    <a:pt x="0" y="277"/>
                    <a:pt x="0" y="536"/>
                  </a:cubicBezTo>
                  <a:lnTo>
                    <a:pt x="0" y="803"/>
                  </a:lnTo>
                  <a:cubicBezTo>
                    <a:pt x="0" y="1062"/>
                    <a:pt x="179" y="1276"/>
                    <a:pt x="411" y="133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944407" y="2246102"/>
              <a:ext cx="43600" cy="141093"/>
            </a:xfrm>
            <a:custGeom>
              <a:rect b="b" l="l" r="r" t="t"/>
              <a:pathLst>
                <a:path extrusionOk="0" h="1330" w="411">
                  <a:moveTo>
                    <a:pt x="0" y="0"/>
                  </a:moveTo>
                  <a:lnTo>
                    <a:pt x="0" y="1330"/>
                  </a:lnTo>
                  <a:cubicBezTo>
                    <a:pt x="232" y="1276"/>
                    <a:pt x="411" y="1062"/>
                    <a:pt x="411" y="803"/>
                  </a:cubicBezTo>
                  <a:lnTo>
                    <a:pt x="411" y="536"/>
                  </a:lnTo>
                  <a:cubicBezTo>
                    <a:pt x="411" y="277"/>
                    <a:pt x="232" y="63"/>
                    <a:pt x="0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4800558" y="2187438"/>
              <a:ext cx="258417" cy="259378"/>
            </a:xfrm>
            <a:custGeom>
              <a:rect b="b" l="l" r="r" t="t"/>
              <a:pathLst>
                <a:path extrusionOk="0" h="2445" w="2436">
                  <a:moveTo>
                    <a:pt x="2034" y="1089"/>
                  </a:moveTo>
                  <a:lnTo>
                    <a:pt x="2034" y="1347"/>
                  </a:lnTo>
                  <a:cubicBezTo>
                    <a:pt x="2034" y="1785"/>
                    <a:pt x="1686" y="2159"/>
                    <a:pt x="1249" y="2168"/>
                  </a:cubicBezTo>
                  <a:cubicBezTo>
                    <a:pt x="785" y="2186"/>
                    <a:pt x="402" y="1820"/>
                    <a:pt x="402" y="1356"/>
                  </a:cubicBezTo>
                  <a:lnTo>
                    <a:pt x="402" y="1098"/>
                  </a:lnTo>
                  <a:cubicBezTo>
                    <a:pt x="402" y="661"/>
                    <a:pt x="750" y="286"/>
                    <a:pt x="1187" y="268"/>
                  </a:cubicBezTo>
                  <a:cubicBezTo>
                    <a:pt x="1651" y="259"/>
                    <a:pt x="2034" y="625"/>
                    <a:pt x="2034" y="1089"/>
                  </a:cubicBezTo>
                  <a:close/>
                  <a:moveTo>
                    <a:pt x="0" y="1223"/>
                  </a:moveTo>
                  <a:cubicBezTo>
                    <a:pt x="0" y="1892"/>
                    <a:pt x="544" y="2445"/>
                    <a:pt x="1222" y="2445"/>
                  </a:cubicBezTo>
                  <a:cubicBezTo>
                    <a:pt x="1891" y="2445"/>
                    <a:pt x="2436" y="1892"/>
                    <a:pt x="2436" y="1223"/>
                  </a:cubicBezTo>
                  <a:cubicBezTo>
                    <a:pt x="2436" y="553"/>
                    <a:pt x="1891" y="0"/>
                    <a:pt x="1222" y="0"/>
                  </a:cubicBezTo>
                  <a:cubicBezTo>
                    <a:pt x="544" y="0"/>
                    <a:pt x="0" y="553"/>
                    <a:pt x="0" y="1223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19"/>
          <p:cNvGrpSpPr/>
          <p:nvPr/>
        </p:nvGrpSpPr>
        <p:grpSpPr>
          <a:xfrm>
            <a:off x="4555127" y="1653102"/>
            <a:ext cx="278085" cy="265188"/>
            <a:chOff x="5428890" y="2144793"/>
            <a:chExt cx="429740" cy="487567"/>
          </a:xfrm>
        </p:grpSpPr>
        <p:sp>
          <p:nvSpPr>
            <p:cNvPr id="161" name="Google Shape;161;p19"/>
            <p:cNvSpPr/>
            <p:nvPr/>
          </p:nvSpPr>
          <p:spPr>
            <a:xfrm>
              <a:off x="5428890" y="2144793"/>
              <a:ext cx="429740" cy="487567"/>
            </a:xfrm>
            <a:custGeom>
              <a:rect b="b" l="l" r="r" t="t"/>
              <a:pathLst>
                <a:path extrusionOk="0" h="4596" w="4051">
                  <a:moveTo>
                    <a:pt x="1000" y="1687"/>
                  </a:moveTo>
                  <a:lnTo>
                    <a:pt x="1000" y="1419"/>
                  </a:lnTo>
                  <a:lnTo>
                    <a:pt x="1285" y="1419"/>
                  </a:lnTo>
                  <a:cubicBezTo>
                    <a:pt x="1303" y="1312"/>
                    <a:pt x="1348" y="1214"/>
                    <a:pt x="1410" y="1125"/>
                  </a:cubicBezTo>
                  <a:lnTo>
                    <a:pt x="1205" y="929"/>
                  </a:lnTo>
                  <a:lnTo>
                    <a:pt x="1401" y="732"/>
                  </a:lnTo>
                  <a:lnTo>
                    <a:pt x="1598" y="938"/>
                  </a:lnTo>
                  <a:cubicBezTo>
                    <a:pt x="1687" y="875"/>
                    <a:pt x="1785" y="831"/>
                    <a:pt x="1892" y="813"/>
                  </a:cubicBezTo>
                  <a:lnTo>
                    <a:pt x="1892" y="527"/>
                  </a:lnTo>
                  <a:lnTo>
                    <a:pt x="2160" y="527"/>
                  </a:lnTo>
                  <a:lnTo>
                    <a:pt x="2160" y="813"/>
                  </a:lnTo>
                  <a:cubicBezTo>
                    <a:pt x="2267" y="831"/>
                    <a:pt x="2365" y="875"/>
                    <a:pt x="2454" y="938"/>
                  </a:cubicBezTo>
                  <a:lnTo>
                    <a:pt x="2650" y="732"/>
                  </a:lnTo>
                  <a:lnTo>
                    <a:pt x="2847" y="929"/>
                  </a:lnTo>
                  <a:lnTo>
                    <a:pt x="2641" y="1125"/>
                  </a:lnTo>
                  <a:cubicBezTo>
                    <a:pt x="2704" y="1214"/>
                    <a:pt x="2748" y="1312"/>
                    <a:pt x="2766" y="1419"/>
                  </a:cubicBezTo>
                  <a:lnTo>
                    <a:pt x="3052" y="1419"/>
                  </a:lnTo>
                  <a:lnTo>
                    <a:pt x="3052" y="1687"/>
                  </a:lnTo>
                  <a:lnTo>
                    <a:pt x="2766" y="1687"/>
                  </a:lnTo>
                  <a:cubicBezTo>
                    <a:pt x="2748" y="1794"/>
                    <a:pt x="2704" y="1892"/>
                    <a:pt x="2641" y="1981"/>
                  </a:cubicBezTo>
                  <a:lnTo>
                    <a:pt x="2847" y="2178"/>
                  </a:lnTo>
                  <a:lnTo>
                    <a:pt x="2650" y="2365"/>
                  </a:lnTo>
                  <a:lnTo>
                    <a:pt x="2454" y="2169"/>
                  </a:lnTo>
                  <a:cubicBezTo>
                    <a:pt x="2365" y="2222"/>
                    <a:pt x="2267" y="2267"/>
                    <a:pt x="2160" y="2285"/>
                  </a:cubicBezTo>
                  <a:lnTo>
                    <a:pt x="2160" y="2570"/>
                  </a:lnTo>
                  <a:lnTo>
                    <a:pt x="1892" y="2570"/>
                  </a:lnTo>
                  <a:lnTo>
                    <a:pt x="1892" y="2285"/>
                  </a:lnTo>
                  <a:cubicBezTo>
                    <a:pt x="1785" y="2267"/>
                    <a:pt x="1687" y="2222"/>
                    <a:pt x="1598" y="2169"/>
                  </a:cubicBezTo>
                  <a:lnTo>
                    <a:pt x="1401" y="2365"/>
                  </a:lnTo>
                  <a:lnTo>
                    <a:pt x="1205" y="2178"/>
                  </a:lnTo>
                  <a:lnTo>
                    <a:pt x="1410" y="1981"/>
                  </a:lnTo>
                  <a:cubicBezTo>
                    <a:pt x="1348" y="1892"/>
                    <a:pt x="1303" y="1794"/>
                    <a:pt x="1285" y="1687"/>
                  </a:cubicBezTo>
                  <a:close/>
                  <a:moveTo>
                    <a:pt x="2980" y="3516"/>
                  </a:moveTo>
                  <a:lnTo>
                    <a:pt x="2980" y="3917"/>
                  </a:lnTo>
                  <a:lnTo>
                    <a:pt x="2561" y="3917"/>
                  </a:lnTo>
                  <a:lnTo>
                    <a:pt x="2561" y="3516"/>
                  </a:lnTo>
                  <a:lnTo>
                    <a:pt x="2160" y="3516"/>
                  </a:lnTo>
                  <a:lnTo>
                    <a:pt x="2160" y="3105"/>
                  </a:lnTo>
                  <a:cubicBezTo>
                    <a:pt x="2954" y="3043"/>
                    <a:pt x="3578" y="2374"/>
                    <a:pt x="3578" y="1571"/>
                  </a:cubicBezTo>
                  <a:cubicBezTo>
                    <a:pt x="3587" y="706"/>
                    <a:pt x="2891" y="1"/>
                    <a:pt x="2026" y="1"/>
                  </a:cubicBezTo>
                  <a:cubicBezTo>
                    <a:pt x="1169" y="1"/>
                    <a:pt x="474" y="697"/>
                    <a:pt x="474" y="1562"/>
                  </a:cubicBezTo>
                  <a:cubicBezTo>
                    <a:pt x="474" y="2374"/>
                    <a:pt x="1098" y="3043"/>
                    <a:pt x="1892" y="3105"/>
                  </a:cubicBezTo>
                  <a:lnTo>
                    <a:pt x="1892" y="3516"/>
                  </a:lnTo>
                  <a:lnTo>
                    <a:pt x="1491" y="3516"/>
                  </a:lnTo>
                  <a:lnTo>
                    <a:pt x="1491" y="3917"/>
                  </a:lnTo>
                  <a:lnTo>
                    <a:pt x="1071" y="3917"/>
                  </a:lnTo>
                  <a:lnTo>
                    <a:pt x="1071" y="3516"/>
                  </a:lnTo>
                  <a:lnTo>
                    <a:pt x="1" y="3516"/>
                  </a:lnTo>
                  <a:lnTo>
                    <a:pt x="1" y="4595"/>
                  </a:lnTo>
                  <a:lnTo>
                    <a:pt x="1071" y="4595"/>
                  </a:lnTo>
                  <a:lnTo>
                    <a:pt x="1071" y="4194"/>
                  </a:lnTo>
                  <a:lnTo>
                    <a:pt x="1491" y="4194"/>
                  </a:lnTo>
                  <a:lnTo>
                    <a:pt x="1491" y="4595"/>
                  </a:lnTo>
                  <a:lnTo>
                    <a:pt x="2561" y="4595"/>
                  </a:lnTo>
                  <a:lnTo>
                    <a:pt x="2561" y="4194"/>
                  </a:lnTo>
                  <a:lnTo>
                    <a:pt x="2980" y="4194"/>
                  </a:lnTo>
                  <a:lnTo>
                    <a:pt x="2980" y="4595"/>
                  </a:lnTo>
                  <a:lnTo>
                    <a:pt x="4051" y="4595"/>
                  </a:lnTo>
                  <a:lnTo>
                    <a:pt x="4051" y="3516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5592682" y="2258408"/>
              <a:ext cx="102264" cy="102266"/>
            </a:xfrm>
            <a:custGeom>
              <a:rect b="b" l="l" r="r" t="t"/>
              <a:pathLst>
                <a:path extrusionOk="0" h="964" w="964">
                  <a:moveTo>
                    <a:pt x="482" y="0"/>
                  </a:moveTo>
                  <a:cubicBezTo>
                    <a:pt x="749" y="0"/>
                    <a:pt x="964" y="223"/>
                    <a:pt x="964" y="482"/>
                  </a:cubicBezTo>
                  <a:cubicBezTo>
                    <a:pt x="964" y="750"/>
                    <a:pt x="749" y="964"/>
                    <a:pt x="482" y="964"/>
                  </a:cubicBezTo>
                  <a:cubicBezTo>
                    <a:pt x="214" y="964"/>
                    <a:pt x="0" y="750"/>
                    <a:pt x="0" y="482"/>
                  </a:cubicBezTo>
                  <a:cubicBezTo>
                    <a:pt x="0" y="223"/>
                    <a:pt x="214" y="0"/>
                    <a:pt x="482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" name="Google Shape;163;p19"/>
          <p:cNvGrpSpPr/>
          <p:nvPr/>
        </p:nvGrpSpPr>
        <p:grpSpPr>
          <a:xfrm>
            <a:off x="576466" y="2264292"/>
            <a:ext cx="286049" cy="266685"/>
            <a:chOff x="4708690" y="2740133"/>
            <a:chExt cx="442047" cy="490319"/>
          </a:xfrm>
        </p:grpSpPr>
        <p:sp>
          <p:nvSpPr>
            <p:cNvPr id="164" name="Google Shape;164;p19"/>
            <p:cNvSpPr/>
            <p:nvPr/>
          </p:nvSpPr>
          <p:spPr>
            <a:xfrm>
              <a:off x="4944407" y="2832849"/>
              <a:ext cx="206330" cy="302024"/>
            </a:xfrm>
            <a:custGeom>
              <a:rect b="b" l="l" r="r" t="t"/>
              <a:pathLst>
                <a:path extrusionOk="0" h="2847" w="1945">
                  <a:moveTo>
                    <a:pt x="1651" y="1847"/>
                  </a:moveTo>
                  <a:cubicBezTo>
                    <a:pt x="1526" y="1776"/>
                    <a:pt x="1383" y="1758"/>
                    <a:pt x="1249" y="1794"/>
                  </a:cubicBezTo>
                  <a:cubicBezTo>
                    <a:pt x="1151" y="1820"/>
                    <a:pt x="1071" y="1865"/>
                    <a:pt x="999" y="1936"/>
                  </a:cubicBezTo>
                  <a:lnTo>
                    <a:pt x="660" y="1740"/>
                  </a:lnTo>
                  <a:cubicBezTo>
                    <a:pt x="669" y="1687"/>
                    <a:pt x="678" y="1624"/>
                    <a:pt x="678" y="1571"/>
                  </a:cubicBezTo>
                  <a:lnTo>
                    <a:pt x="678" y="1303"/>
                  </a:lnTo>
                  <a:cubicBezTo>
                    <a:pt x="678" y="1241"/>
                    <a:pt x="669" y="1187"/>
                    <a:pt x="660" y="1125"/>
                  </a:cubicBezTo>
                  <a:lnTo>
                    <a:pt x="999" y="928"/>
                  </a:lnTo>
                  <a:cubicBezTo>
                    <a:pt x="1071" y="1000"/>
                    <a:pt x="1151" y="1053"/>
                    <a:pt x="1249" y="1071"/>
                  </a:cubicBezTo>
                  <a:cubicBezTo>
                    <a:pt x="1294" y="1089"/>
                    <a:pt x="1338" y="1089"/>
                    <a:pt x="1383" y="1089"/>
                  </a:cubicBezTo>
                  <a:cubicBezTo>
                    <a:pt x="1490" y="1089"/>
                    <a:pt x="1588" y="1062"/>
                    <a:pt x="1677" y="1009"/>
                  </a:cubicBezTo>
                  <a:cubicBezTo>
                    <a:pt x="1784" y="937"/>
                    <a:pt x="1856" y="839"/>
                    <a:pt x="1900" y="723"/>
                  </a:cubicBezTo>
                  <a:cubicBezTo>
                    <a:pt x="1945" y="571"/>
                    <a:pt x="1927" y="420"/>
                    <a:pt x="1847" y="286"/>
                  </a:cubicBezTo>
                  <a:cubicBezTo>
                    <a:pt x="1775" y="161"/>
                    <a:pt x="1659" y="72"/>
                    <a:pt x="1526" y="36"/>
                  </a:cubicBezTo>
                  <a:cubicBezTo>
                    <a:pt x="1383" y="0"/>
                    <a:pt x="1240" y="18"/>
                    <a:pt x="1115" y="90"/>
                  </a:cubicBezTo>
                  <a:cubicBezTo>
                    <a:pt x="990" y="161"/>
                    <a:pt x="901" y="277"/>
                    <a:pt x="866" y="411"/>
                  </a:cubicBezTo>
                  <a:cubicBezTo>
                    <a:pt x="839" y="509"/>
                    <a:pt x="839" y="607"/>
                    <a:pt x="866" y="696"/>
                  </a:cubicBezTo>
                  <a:lnTo>
                    <a:pt x="562" y="875"/>
                  </a:lnTo>
                  <a:cubicBezTo>
                    <a:pt x="437" y="678"/>
                    <a:pt x="232" y="536"/>
                    <a:pt x="0" y="491"/>
                  </a:cubicBezTo>
                  <a:lnTo>
                    <a:pt x="0" y="2373"/>
                  </a:lnTo>
                  <a:cubicBezTo>
                    <a:pt x="232" y="2329"/>
                    <a:pt x="437" y="2186"/>
                    <a:pt x="562" y="1990"/>
                  </a:cubicBezTo>
                  <a:lnTo>
                    <a:pt x="866" y="2168"/>
                  </a:lnTo>
                  <a:cubicBezTo>
                    <a:pt x="839" y="2257"/>
                    <a:pt x="839" y="2356"/>
                    <a:pt x="866" y="2454"/>
                  </a:cubicBezTo>
                  <a:cubicBezTo>
                    <a:pt x="901" y="2588"/>
                    <a:pt x="990" y="2704"/>
                    <a:pt x="1115" y="2775"/>
                  </a:cubicBezTo>
                  <a:cubicBezTo>
                    <a:pt x="1196" y="2828"/>
                    <a:pt x="1294" y="2846"/>
                    <a:pt x="1383" y="2846"/>
                  </a:cubicBezTo>
                  <a:cubicBezTo>
                    <a:pt x="1428" y="2846"/>
                    <a:pt x="1481" y="2846"/>
                    <a:pt x="1526" y="2828"/>
                  </a:cubicBezTo>
                  <a:cubicBezTo>
                    <a:pt x="1659" y="2793"/>
                    <a:pt x="1775" y="2704"/>
                    <a:pt x="1847" y="2579"/>
                  </a:cubicBezTo>
                  <a:cubicBezTo>
                    <a:pt x="1918" y="2454"/>
                    <a:pt x="1945" y="2311"/>
                    <a:pt x="1900" y="2177"/>
                  </a:cubicBezTo>
                  <a:cubicBezTo>
                    <a:pt x="1865" y="2034"/>
                    <a:pt x="1775" y="1918"/>
                    <a:pt x="1651" y="1847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4871528" y="3084585"/>
              <a:ext cx="115524" cy="145867"/>
            </a:xfrm>
            <a:custGeom>
              <a:rect b="b" l="l" r="r" t="t"/>
              <a:pathLst>
                <a:path extrusionOk="0" h="1375" w="1089">
                  <a:moveTo>
                    <a:pt x="411" y="0"/>
                  </a:moveTo>
                  <a:lnTo>
                    <a:pt x="411" y="295"/>
                  </a:lnTo>
                  <a:cubicBezTo>
                    <a:pt x="179" y="357"/>
                    <a:pt x="0" y="580"/>
                    <a:pt x="9" y="839"/>
                  </a:cubicBezTo>
                  <a:cubicBezTo>
                    <a:pt x="27" y="1116"/>
                    <a:pt x="250" y="1339"/>
                    <a:pt x="527" y="1356"/>
                  </a:cubicBezTo>
                  <a:cubicBezTo>
                    <a:pt x="830" y="1374"/>
                    <a:pt x="1089" y="1125"/>
                    <a:pt x="1089" y="821"/>
                  </a:cubicBezTo>
                  <a:cubicBezTo>
                    <a:pt x="1089" y="571"/>
                    <a:pt x="919" y="357"/>
                    <a:pt x="687" y="295"/>
                  </a:cubicBezTo>
                  <a:lnTo>
                    <a:pt x="687" y="0"/>
                  </a:lnTo>
                  <a:cubicBezTo>
                    <a:pt x="643" y="9"/>
                    <a:pt x="598" y="9"/>
                    <a:pt x="553" y="9"/>
                  </a:cubicBezTo>
                  <a:cubicBezTo>
                    <a:pt x="500" y="9"/>
                    <a:pt x="455" y="9"/>
                    <a:pt x="411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4872483" y="2740133"/>
              <a:ext cx="115524" cy="144912"/>
            </a:xfrm>
            <a:custGeom>
              <a:rect b="b" l="l" r="r" t="t"/>
              <a:pathLst>
                <a:path extrusionOk="0" h="1366" w="1089">
                  <a:moveTo>
                    <a:pt x="678" y="1365"/>
                  </a:moveTo>
                  <a:lnTo>
                    <a:pt x="678" y="1071"/>
                  </a:lnTo>
                  <a:cubicBezTo>
                    <a:pt x="910" y="1008"/>
                    <a:pt x="1089" y="785"/>
                    <a:pt x="1080" y="527"/>
                  </a:cubicBezTo>
                  <a:cubicBezTo>
                    <a:pt x="1062" y="250"/>
                    <a:pt x="839" y="27"/>
                    <a:pt x="562" y="9"/>
                  </a:cubicBezTo>
                  <a:cubicBezTo>
                    <a:pt x="259" y="0"/>
                    <a:pt x="0" y="241"/>
                    <a:pt x="0" y="553"/>
                  </a:cubicBezTo>
                  <a:cubicBezTo>
                    <a:pt x="0" y="803"/>
                    <a:pt x="170" y="1008"/>
                    <a:pt x="402" y="1071"/>
                  </a:cubicBezTo>
                  <a:lnTo>
                    <a:pt x="402" y="1365"/>
                  </a:lnTo>
                  <a:cubicBezTo>
                    <a:pt x="446" y="1356"/>
                    <a:pt x="491" y="1356"/>
                    <a:pt x="544" y="1356"/>
                  </a:cubicBezTo>
                  <a:cubicBezTo>
                    <a:pt x="589" y="1356"/>
                    <a:pt x="634" y="1356"/>
                    <a:pt x="678" y="1365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4708690" y="2832849"/>
              <a:ext cx="206437" cy="302024"/>
            </a:xfrm>
            <a:custGeom>
              <a:rect b="b" l="l" r="r" t="t"/>
              <a:pathLst>
                <a:path extrusionOk="0" h="2847" w="1946">
                  <a:moveTo>
                    <a:pt x="1384" y="875"/>
                  </a:moveTo>
                  <a:lnTo>
                    <a:pt x="1080" y="696"/>
                  </a:lnTo>
                  <a:cubicBezTo>
                    <a:pt x="1107" y="607"/>
                    <a:pt x="1107" y="509"/>
                    <a:pt x="1080" y="411"/>
                  </a:cubicBezTo>
                  <a:cubicBezTo>
                    <a:pt x="1045" y="277"/>
                    <a:pt x="955" y="161"/>
                    <a:pt x="830" y="90"/>
                  </a:cubicBezTo>
                  <a:cubicBezTo>
                    <a:pt x="706" y="18"/>
                    <a:pt x="563" y="0"/>
                    <a:pt x="420" y="36"/>
                  </a:cubicBezTo>
                  <a:cubicBezTo>
                    <a:pt x="286" y="72"/>
                    <a:pt x="170" y="161"/>
                    <a:pt x="99" y="286"/>
                  </a:cubicBezTo>
                  <a:cubicBezTo>
                    <a:pt x="19" y="420"/>
                    <a:pt x="1" y="571"/>
                    <a:pt x="54" y="723"/>
                  </a:cubicBezTo>
                  <a:cubicBezTo>
                    <a:pt x="90" y="839"/>
                    <a:pt x="161" y="937"/>
                    <a:pt x="268" y="1009"/>
                  </a:cubicBezTo>
                  <a:cubicBezTo>
                    <a:pt x="358" y="1062"/>
                    <a:pt x="456" y="1089"/>
                    <a:pt x="563" y="1089"/>
                  </a:cubicBezTo>
                  <a:cubicBezTo>
                    <a:pt x="607" y="1089"/>
                    <a:pt x="652" y="1089"/>
                    <a:pt x="706" y="1071"/>
                  </a:cubicBezTo>
                  <a:cubicBezTo>
                    <a:pt x="795" y="1053"/>
                    <a:pt x="875" y="1000"/>
                    <a:pt x="946" y="928"/>
                  </a:cubicBezTo>
                  <a:lnTo>
                    <a:pt x="1285" y="1125"/>
                  </a:lnTo>
                  <a:cubicBezTo>
                    <a:pt x="1277" y="1187"/>
                    <a:pt x="1268" y="1241"/>
                    <a:pt x="1268" y="1303"/>
                  </a:cubicBezTo>
                  <a:lnTo>
                    <a:pt x="1268" y="1571"/>
                  </a:lnTo>
                  <a:cubicBezTo>
                    <a:pt x="1268" y="1624"/>
                    <a:pt x="1277" y="1687"/>
                    <a:pt x="1285" y="1740"/>
                  </a:cubicBezTo>
                  <a:lnTo>
                    <a:pt x="946" y="1936"/>
                  </a:lnTo>
                  <a:cubicBezTo>
                    <a:pt x="875" y="1865"/>
                    <a:pt x="795" y="1820"/>
                    <a:pt x="706" y="1794"/>
                  </a:cubicBezTo>
                  <a:cubicBezTo>
                    <a:pt x="554" y="1749"/>
                    <a:pt x="402" y="1776"/>
                    <a:pt x="268" y="1865"/>
                  </a:cubicBezTo>
                  <a:cubicBezTo>
                    <a:pt x="161" y="1927"/>
                    <a:pt x="90" y="2026"/>
                    <a:pt x="45" y="2150"/>
                  </a:cubicBezTo>
                  <a:cubicBezTo>
                    <a:pt x="1" y="2293"/>
                    <a:pt x="19" y="2445"/>
                    <a:pt x="99" y="2579"/>
                  </a:cubicBezTo>
                  <a:cubicBezTo>
                    <a:pt x="170" y="2704"/>
                    <a:pt x="286" y="2793"/>
                    <a:pt x="420" y="2828"/>
                  </a:cubicBezTo>
                  <a:cubicBezTo>
                    <a:pt x="465" y="2846"/>
                    <a:pt x="518" y="2846"/>
                    <a:pt x="563" y="2846"/>
                  </a:cubicBezTo>
                  <a:cubicBezTo>
                    <a:pt x="652" y="2846"/>
                    <a:pt x="750" y="2828"/>
                    <a:pt x="830" y="2775"/>
                  </a:cubicBezTo>
                  <a:cubicBezTo>
                    <a:pt x="955" y="2704"/>
                    <a:pt x="1045" y="2588"/>
                    <a:pt x="1080" y="2454"/>
                  </a:cubicBezTo>
                  <a:cubicBezTo>
                    <a:pt x="1107" y="2356"/>
                    <a:pt x="1107" y="2257"/>
                    <a:pt x="1080" y="2168"/>
                  </a:cubicBezTo>
                  <a:lnTo>
                    <a:pt x="1384" y="1990"/>
                  </a:lnTo>
                  <a:cubicBezTo>
                    <a:pt x="1508" y="2186"/>
                    <a:pt x="1714" y="2329"/>
                    <a:pt x="1946" y="2373"/>
                  </a:cubicBezTo>
                  <a:lnTo>
                    <a:pt x="1946" y="491"/>
                  </a:lnTo>
                  <a:cubicBezTo>
                    <a:pt x="1714" y="536"/>
                    <a:pt x="1508" y="678"/>
                    <a:pt x="1384" y="875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19"/>
          <p:cNvGrpSpPr/>
          <p:nvPr/>
        </p:nvGrpSpPr>
        <p:grpSpPr>
          <a:xfrm>
            <a:off x="4536804" y="2338564"/>
            <a:ext cx="314810" cy="265130"/>
            <a:chOff x="5400565" y="2741087"/>
            <a:chExt cx="486494" cy="487461"/>
          </a:xfrm>
        </p:grpSpPr>
        <p:sp>
          <p:nvSpPr>
            <p:cNvPr id="169" name="Google Shape;169;p19"/>
            <p:cNvSpPr/>
            <p:nvPr/>
          </p:nvSpPr>
          <p:spPr>
            <a:xfrm>
              <a:off x="5629599" y="2989004"/>
              <a:ext cx="28430" cy="29386"/>
            </a:xfrm>
            <a:custGeom>
              <a:rect b="b" l="l" r="r" t="t"/>
              <a:pathLst>
                <a:path extrusionOk="0" h="277" w="268">
                  <a:moveTo>
                    <a:pt x="134" y="0"/>
                  </a:moveTo>
                  <a:cubicBezTo>
                    <a:pt x="205" y="0"/>
                    <a:pt x="268" y="63"/>
                    <a:pt x="268" y="143"/>
                  </a:cubicBezTo>
                  <a:cubicBezTo>
                    <a:pt x="268" y="215"/>
                    <a:pt x="205" y="277"/>
                    <a:pt x="134" y="277"/>
                  </a:cubicBezTo>
                  <a:cubicBezTo>
                    <a:pt x="62" y="277"/>
                    <a:pt x="0" y="215"/>
                    <a:pt x="0" y="143"/>
                  </a:cubicBezTo>
                  <a:cubicBezTo>
                    <a:pt x="0" y="63"/>
                    <a:pt x="62" y="0"/>
                    <a:pt x="134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5545369" y="2932249"/>
              <a:ext cx="196889" cy="143003"/>
            </a:xfrm>
            <a:custGeom>
              <a:rect b="b" l="l" r="r" t="t"/>
              <a:pathLst>
                <a:path extrusionOk="0" h="1348" w="1856">
                  <a:moveTo>
                    <a:pt x="928" y="1080"/>
                  </a:moveTo>
                  <a:cubicBezTo>
                    <a:pt x="705" y="1080"/>
                    <a:pt x="526" y="892"/>
                    <a:pt x="526" y="678"/>
                  </a:cubicBezTo>
                  <a:cubicBezTo>
                    <a:pt x="526" y="455"/>
                    <a:pt x="705" y="268"/>
                    <a:pt x="928" y="268"/>
                  </a:cubicBezTo>
                  <a:cubicBezTo>
                    <a:pt x="1151" y="268"/>
                    <a:pt x="1329" y="455"/>
                    <a:pt x="1329" y="678"/>
                  </a:cubicBezTo>
                  <a:cubicBezTo>
                    <a:pt x="1329" y="892"/>
                    <a:pt x="1151" y="1080"/>
                    <a:pt x="928" y="1080"/>
                  </a:cubicBezTo>
                  <a:close/>
                  <a:moveTo>
                    <a:pt x="928" y="0"/>
                  </a:moveTo>
                  <a:cubicBezTo>
                    <a:pt x="393" y="0"/>
                    <a:pt x="89" y="509"/>
                    <a:pt x="0" y="678"/>
                  </a:cubicBezTo>
                  <a:cubicBezTo>
                    <a:pt x="36" y="741"/>
                    <a:pt x="107" y="866"/>
                    <a:pt x="223" y="990"/>
                  </a:cubicBezTo>
                  <a:cubicBezTo>
                    <a:pt x="428" y="1231"/>
                    <a:pt x="660" y="1347"/>
                    <a:pt x="928" y="1347"/>
                  </a:cubicBezTo>
                  <a:cubicBezTo>
                    <a:pt x="1463" y="1347"/>
                    <a:pt x="1766" y="839"/>
                    <a:pt x="1856" y="678"/>
                  </a:cubicBezTo>
                  <a:cubicBezTo>
                    <a:pt x="1820" y="607"/>
                    <a:pt x="1749" y="482"/>
                    <a:pt x="1633" y="357"/>
                  </a:cubicBezTo>
                  <a:cubicBezTo>
                    <a:pt x="1427" y="116"/>
                    <a:pt x="1195" y="0"/>
                    <a:pt x="928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5485750" y="2836668"/>
              <a:ext cx="316126" cy="305737"/>
            </a:xfrm>
            <a:custGeom>
              <a:rect b="b" l="l" r="r" t="t"/>
              <a:pathLst>
                <a:path extrusionOk="0" h="2882" w="2980">
                  <a:moveTo>
                    <a:pt x="2694" y="1624"/>
                  </a:moveTo>
                  <a:cubicBezTo>
                    <a:pt x="2685" y="1633"/>
                    <a:pt x="2596" y="1856"/>
                    <a:pt x="2409" y="2070"/>
                  </a:cubicBezTo>
                  <a:cubicBezTo>
                    <a:pt x="2150" y="2364"/>
                    <a:pt x="1829" y="2516"/>
                    <a:pt x="1490" y="2516"/>
                  </a:cubicBezTo>
                  <a:cubicBezTo>
                    <a:pt x="1151" y="2516"/>
                    <a:pt x="830" y="2364"/>
                    <a:pt x="571" y="2070"/>
                  </a:cubicBezTo>
                  <a:cubicBezTo>
                    <a:pt x="384" y="1856"/>
                    <a:pt x="294" y="1633"/>
                    <a:pt x="285" y="1624"/>
                  </a:cubicBezTo>
                  <a:lnTo>
                    <a:pt x="268" y="1579"/>
                  </a:lnTo>
                  <a:lnTo>
                    <a:pt x="285" y="1526"/>
                  </a:lnTo>
                  <a:cubicBezTo>
                    <a:pt x="294" y="1517"/>
                    <a:pt x="384" y="1303"/>
                    <a:pt x="571" y="1080"/>
                  </a:cubicBezTo>
                  <a:cubicBezTo>
                    <a:pt x="830" y="785"/>
                    <a:pt x="1151" y="634"/>
                    <a:pt x="1490" y="634"/>
                  </a:cubicBezTo>
                  <a:cubicBezTo>
                    <a:pt x="1829" y="634"/>
                    <a:pt x="2150" y="785"/>
                    <a:pt x="2409" y="1080"/>
                  </a:cubicBezTo>
                  <a:cubicBezTo>
                    <a:pt x="2596" y="1303"/>
                    <a:pt x="2685" y="1517"/>
                    <a:pt x="2694" y="1526"/>
                  </a:cubicBezTo>
                  <a:lnTo>
                    <a:pt x="2712" y="1579"/>
                  </a:lnTo>
                  <a:close/>
                  <a:moveTo>
                    <a:pt x="2980" y="741"/>
                  </a:moveTo>
                  <a:lnTo>
                    <a:pt x="1490" y="0"/>
                  </a:lnTo>
                  <a:lnTo>
                    <a:pt x="0" y="741"/>
                  </a:lnTo>
                  <a:lnTo>
                    <a:pt x="0" y="2882"/>
                  </a:lnTo>
                  <a:lnTo>
                    <a:pt x="2980" y="2882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5400565" y="2741087"/>
              <a:ext cx="486494" cy="487461"/>
            </a:xfrm>
            <a:custGeom>
              <a:rect b="b" l="l" r="r" t="t"/>
              <a:pathLst>
                <a:path extrusionOk="0" h="4595" w="4586">
                  <a:moveTo>
                    <a:pt x="2293" y="607"/>
                  </a:moveTo>
                  <a:lnTo>
                    <a:pt x="4050" y="1481"/>
                  </a:lnTo>
                  <a:lnTo>
                    <a:pt x="4050" y="4059"/>
                  </a:lnTo>
                  <a:lnTo>
                    <a:pt x="535" y="4059"/>
                  </a:lnTo>
                  <a:lnTo>
                    <a:pt x="535" y="1481"/>
                  </a:lnTo>
                  <a:close/>
                  <a:moveTo>
                    <a:pt x="2293" y="0"/>
                  </a:moveTo>
                  <a:lnTo>
                    <a:pt x="0" y="1142"/>
                  </a:lnTo>
                  <a:lnTo>
                    <a:pt x="0" y="4594"/>
                  </a:lnTo>
                  <a:lnTo>
                    <a:pt x="4586" y="4594"/>
                  </a:lnTo>
                  <a:lnTo>
                    <a:pt x="4586" y="1142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" name="Google Shape;173;p19"/>
          <p:cNvGrpSpPr/>
          <p:nvPr/>
        </p:nvGrpSpPr>
        <p:grpSpPr>
          <a:xfrm>
            <a:off x="582017" y="2951473"/>
            <a:ext cx="274995" cy="264091"/>
            <a:chOff x="4717283" y="3338230"/>
            <a:chExt cx="424966" cy="485551"/>
          </a:xfrm>
        </p:grpSpPr>
        <p:sp>
          <p:nvSpPr>
            <p:cNvPr id="174" name="Google Shape;174;p19"/>
            <p:cNvSpPr/>
            <p:nvPr/>
          </p:nvSpPr>
          <p:spPr>
            <a:xfrm>
              <a:off x="4816577" y="3437524"/>
              <a:ext cx="72030" cy="135471"/>
            </a:xfrm>
            <a:custGeom>
              <a:rect b="b" l="l" r="r" t="t"/>
              <a:pathLst>
                <a:path extrusionOk="0" h="1277" w="679">
                  <a:moveTo>
                    <a:pt x="679" y="750"/>
                  </a:moveTo>
                  <a:lnTo>
                    <a:pt x="679" y="1"/>
                  </a:lnTo>
                  <a:cubicBezTo>
                    <a:pt x="295" y="63"/>
                    <a:pt x="1" y="402"/>
                    <a:pt x="1" y="804"/>
                  </a:cubicBezTo>
                  <a:cubicBezTo>
                    <a:pt x="1" y="982"/>
                    <a:pt x="63" y="1143"/>
                    <a:pt x="152" y="1277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4916932" y="3438479"/>
              <a:ext cx="71075" cy="70228"/>
            </a:xfrm>
            <a:custGeom>
              <a:rect b="b" l="l" r="r" t="t"/>
              <a:pathLst>
                <a:path extrusionOk="0" h="662" w="670">
                  <a:moveTo>
                    <a:pt x="0" y="661"/>
                  </a:moveTo>
                  <a:lnTo>
                    <a:pt x="670" y="661"/>
                  </a:lnTo>
                  <a:cubicBezTo>
                    <a:pt x="616" y="322"/>
                    <a:pt x="348" y="54"/>
                    <a:pt x="0" y="1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4852539" y="3536924"/>
              <a:ext cx="135467" cy="72032"/>
            </a:xfrm>
            <a:custGeom>
              <a:rect b="b" l="l" r="r" t="t"/>
              <a:pathLst>
                <a:path extrusionOk="0" h="679" w="1277">
                  <a:moveTo>
                    <a:pt x="527" y="1"/>
                  </a:moveTo>
                  <a:lnTo>
                    <a:pt x="1" y="527"/>
                  </a:lnTo>
                  <a:cubicBezTo>
                    <a:pt x="135" y="625"/>
                    <a:pt x="295" y="679"/>
                    <a:pt x="474" y="679"/>
                  </a:cubicBezTo>
                  <a:cubicBezTo>
                    <a:pt x="875" y="679"/>
                    <a:pt x="1205" y="384"/>
                    <a:pt x="1277" y="1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4717283" y="3338230"/>
              <a:ext cx="424966" cy="485551"/>
            </a:xfrm>
            <a:custGeom>
              <a:rect b="b" l="l" r="r" t="t"/>
              <a:pathLst>
                <a:path extrusionOk="0" h="4577" w="4006">
                  <a:moveTo>
                    <a:pt x="1749" y="2819"/>
                  </a:moveTo>
                  <a:cubicBezTo>
                    <a:pt x="1151" y="2819"/>
                    <a:pt x="669" y="2338"/>
                    <a:pt x="669" y="1740"/>
                  </a:cubicBezTo>
                  <a:cubicBezTo>
                    <a:pt x="669" y="1142"/>
                    <a:pt x="1151" y="660"/>
                    <a:pt x="1749" y="660"/>
                  </a:cubicBezTo>
                  <a:cubicBezTo>
                    <a:pt x="2346" y="660"/>
                    <a:pt x="2828" y="1142"/>
                    <a:pt x="2828" y="1740"/>
                  </a:cubicBezTo>
                  <a:cubicBezTo>
                    <a:pt x="2828" y="2338"/>
                    <a:pt x="2346" y="2819"/>
                    <a:pt x="1749" y="2819"/>
                  </a:cubicBezTo>
                  <a:close/>
                  <a:moveTo>
                    <a:pt x="3497" y="1722"/>
                  </a:moveTo>
                  <a:cubicBezTo>
                    <a:pt x="3488" y="776"/>
                    <a:pt x="2712" y="0"/>
                    <a:pt x="1749" y="0"/>
                  </a:cubicBezTo>
                  <a:cubicBezTo>
                    <a:pt x="785" y="0"/>
                    <a:pt x="0" y="785"/>
                    <a:pt x="0" y="1749"/>
                  </a:cubicBezTo>
                  <a:cubicBezTo>
                    <a:pt x="0" y="2222"/>
                    <a:pt x="196" y="2677"/>
                    <a:pt x="544" y="3007"/>
                  </a:cubicBezTo>
                  <a:lnTo>
                    <a:pt x="544" y="4577"/>
                  </a:lnTo>
                  <a:lnTo>
                    <a:pt x="2694" y="4577"/>
                  </a:lnTo>
                  <a:lnTo>
                    <a:pt x="2694" y="3774"/>
                  </a:lnTo>
                  <a:lnTo>
                    <a:pt x="3497" y="3774"/>
                  </a:lnTo>
                  <a:lnTo>
                    <a:pt x="3497" y="3114"/>
                  </a:lnTo>
                  <a:lnTo>
                    <a:pt x="4006" y="311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19"/>
          <p:cNvGrpSpPr/>
          <p:nvPr/>
        </p:nvGrpSpPr>
        <p:grpSpPr>
          <a:xfrm>
            <a:off x="4536803" y="3024705"/>
            <a:ext cx="314812" cy="265127"/>
            <a:chOff x="5400565" y="3337276"/>
            <a:chExt cx="486497" cy="487455"/>
          </a:xfrm>
        </p:grpSpPr>
        <p:sp>
          <p:nvSpPr>
            <p:cNvPr id="179" name="Google Shape;179;p19"/>
            <p:cNvSpPr/>
            <p:nvPr/>
          </p:nvSpPr>
          <p:spPr>
            <a:xfrm>
              <a:off x="5524471" y="3429038"/>
              <a:ext cx="238580" cy="303934"/>
            </a:xfrm>
            <a:custGeom>
              <a:rect b="b" l="l" r="r" t="t"/>
              <a:pathLst>
                <a:path extrusionOk="0" h="2865" w="2249">
                  <a:moveTo>
                    <a:pt x="1259" y="1972"/>
                  </a:moveTo>
                  <a:lnTo>
                    <a:pt x="991" y="1972"/>
                  </a:lnTo>
                  <a:lnTo>
                    <a:pt x="991" y="1705"/>
                  </a:lnTo>
                  <a:lnTo>
                    <a:pt x="723" y="1705"/>
                  </a:lnTo>
                  <a:lnTo>
                    <a:pt x="723" y="1972"/>
                  </a:lnTo>
                  <a:lnTo>
                    <a:pt x="456" y="1972"/>
                  </a:lnTo>
                  <a:lnTo>
                    <a:pt x="456" y="893"/>
                  </a:lnTo>
                  <a:lnTo>
                    <a:pt x="1259" y="893"/>
                  </a:lnTo>
                  <a:close/>
                  <a:moveTo>
                    <a:pt x="1526" y="893"/>
                  </a:moveTo>
                  <a:lnTo>
                    <a:pt x="1794" y="893"/>
                  </a:lnTo>
                  <a:lnTo>
                    <a:pt x="1794" y="1972"/>
                  </a:lnTo>
                  <a:lnTo>
                    <a:pt x="1526" y="1972"/>
                  </a:lnTo>
                  <a:close/>
                  <a:moveTo>
                    <a:pt x="1" y="652"/>
                  </a:moveTo>
                  <a:lnTo>
                    <a:pt x="1" y="2213"/>
                  </a:lnTo>
                  <a:lnTo>
                    <a:pt x="1125" y="2864"/>
                  </a:lnTo>
                  <a:lnTo>
                    <a:pt x="2249" y="2213"/>
                  </a:lnTo>
                  <a:lnTo>
                    <a:pt x="2249" y="652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5601169" y="3553049"/>
              <a:ext cx="28430" cy="28431"/>
            </a:xfrm>
            <a:custGeom>
              <a:rect b="b" l="l" r="r" t="t"/>
              <a:pathLst>
                <a:path extrusionOk="0" h="268" w="268">
                  <a:moveTo>
                    <a:pt x="0" y="0"/>
                  </a:moveTo>
                  <a:lnTo>
                    <a:pt x="268" y="0"/>
                  </a:lnTo>
                  <a:lnTo>
                    <a:pt x="268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791376" y="3537879"/>
              <a:ext cx="95686" cy="29492"/>
            </a:xfrm>
            <a:custGeom>
              <a:rect b="b" l="l" r="r" t="t"/>
              <a:pathLst>
                <a:path extrusionOk="0" h="278" w="902">
                  <a:moveTo>
                    <a:pt x="1" y="1"/>
                  </a:moveTo>
                  <a:lnTo>
                    <a:pt x="902" y="1"/>
                  </a:lnTo>
                  <a:lnTo>
                    <a:pt x="902" y="277"/>
                  </a:lnTo>
                  <a:lnTo>
                    <a:pt x="1" y="277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5601169" y="3337276"/>
              <a:ext cx="28430" cy="84338"/>
            </a:xfrm>
            <a:custGeom>
              <a:rect b="b" l="l" r="r" t="t"/>
              <a:pathLst>
                <a:path extrusionOk="0" h="795" w="268">
                  <a:moveTo>
                    <a:pt x="0" y="794"/>
                  </a:moveTo>
                  <a:lnTo>
                    <a:pt x="268" y="634"/>
                  </a:lnTo>
                  <a:lnTo>
                    <a:pt x="2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791376" y="3595588"/>
              <a:ext cx="95686" cy="28537"/>
            </a:xfrm>
            <a:custGeom>
              <a:rect b="b" l="l" r="r" t="t"/>
              <a:pathLst>
                <a:path extrusionOk="0" h="269" w="902">
                  <a:moveTo>
                    <a:pt x="1" y="1"/>
                  </a:moveTo>
                  <a:lnTo>
                    <a:pt x="902" y="1"/>
                  </a:lnTo>
                  <a:lnTo>
                    <a:pt x="902" y="268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5400565" y="3595588"/>
              <a:ext cx="95686" cy="28537"/>
            </a:xfrm>
            <a:custGeom>
              <a:rect b="b" l="l" r="r" t="t"/>
              <a:pathLst>
                <a:path extrusionOk="0" h="269" w="902">
                  <a:moveTo>
                    <a:pt x="0" y="1"/>
                  </a:moveTo>
                  <a:lnTo>
                    <a:pt x="901" y="1"/>
                  </a:lnTo>
                  <a:lnTo>
                    <a:pt x="901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400565" y="3537879"/>
              <a:ext cx="95686" cy="29492"/>
            </a:xfrm>
            <a:custGeom>
              <a:rect b="b" l="l" r="r" t="t"/>
              <a:pathLst>
                <a:path extrusionOk="0" h="278" w="902">
                  <a:moveTo>
                    <a:pt x="0" y="1"/>
                  </a:moveTo>
                  <a:lnTo>
                    <a:pt x="901" y="1"/>
                  </a:lnTo>
                  <a:lnTo>
                    <a:pt x="901" y="277"/>
                  </a:lnTo>
                  <a:lnTo>
                    <a:pt x="0" y="277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5400565" y="3652449"/>
              <a:ext cx="172278" cy="172282"/>
            </a:xfrm>
            <a:custGeom>
              <a:rect b="b" l="l" r="r" t="t"/>
              <a:pathLst>
                <a:path extrusionOk="0" h="1624" w="1624">
                  <a:moveTo>
                    <a:pt x="1624" y="678"/>
                  </a:moveTo>
                  <a:lnTo>
                    <a:pt x="901" y="268"/>
                  </a:lnTo>
                  <a:lnTo>
                    <a:pt x="901" y="0"/>
                  </a:lnTo>
                  <a:lnTo>
                    <a:pt x="0" y="0"/>
                  </a:lnTo>
                  <a:lnTo>
                    <a:pt x="0" y="1624"/>
                  </a:lnTo>
                  <a:lnTo>
                    <a:pt x="1624" y="162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5714678" y="3337276"/>
              <a:ext cx="172384" cy="172282"/>
            </a:xfrm>
            <a:custGeom>
              <a:rect b="b" l="l" r="r" t="t"/>
              <a:pathLst>
                <a:path extrusionOk="0" h="1624" w="1625">
                  <a:moveTo>
                    <a:pt x="1" y="946"/>
                  </a:moveTo>
                  <a:lnTo>
                    <a:pt x="724" y="1365"/>
                  </a:lnTo>
                  <a:lnTo>
                    <a:pt x="724" y="1624"/>
                  </a:lnTo>
                  <a:lnTo>
                    <a:pt x="1625" y="1624"/>
                  </a:lnTo>
                  <a:lnTo>
                    <a:pt x="162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601169" y="3740392"/>
              <a:ext cx="28430" cy="84338"/>
            </a:xfrm>
            <a:custGeom>
              <a:rect b="b" l="l" r="r" t="t"/>
              <a:pathLst>
                <a:path extrusionOk="0" h="795" w="268">
                  <a:moveTo>
                    <a:pt x="268" y="161"/>
                  </a:moveTo>
                  <a:lnTo>
                    <a:pt x="0" y="1"/>
                  </a:lnTo>
                  <a:lnTo>
                    <a:pt x="0" y="795"/>
                  </a:lnTo>
                  <a:lnTo>
                    <a:pt x="268" y="795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5714678" y="3652449"/>
              <a:ext cx="172384" cy="172282"/>
            </a:xfrm>
            <a:custGeom>
              <a:rect b="b" l="l" r="r" t="t"/>
              <a:pathLst>
                <a:path extrusionOk="0" h="1624" w="1625">
                  <a:moveTo>
                    <a:pt x="724" y="0"/>
                  </a:moveTo>
                  <a:lnTo>
                    <a:pt x="724" y="268"/>
                  </a:lnTo>
                  <a:lnTo>
                    <a:pt x="1" y="678"/>
                  </a:lnTo>
                  <a:lnTo>
                    <a:pt x="1" y="1624"/>
                  </a:lnTo>
                  <a:lnTo>
                    <a:pt x="1625" y="1624"/>
                  </a:lnTo>
                  <a:lnTo>
                    <a:pt x="1625" y="0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5657923" y="3740392"/>
              <a:ext cx="28536" cy="84338"/>
            </a:xfrm>
            <a:custGeom>
              <a:rect b="b" l="l" r="r" t="t"/>
              <a:pathLst>
                <a:path extrusionOk="0" h="795" w="269">
                  <a:moveTo>
                    <a:pt x="268" y="1"/>
                  </a:moveTo>
                  <a:lnTo>
                    <a:pt x="1" y="161"/>
                  </a:lnTo>
                  <a:lnTo>
                    <a:pt x="1" y="795"/>
                  </a:lnTo>
                  <a:lnTo>
                    <a:pt x="268" y="795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5400565" y="3337276"/>
              <a:ext cx="172278" cy="172282"/>
            </a:xfrm>
            <a:custGeom>
              <a:rect b="b" l="l" r="r" t="t"/>
              <a:pathLst>
                <a:path extrusionOk="0" h="1624" w="1624">
                  <a:moveTo>
                    <a:pt x="901" y="1624"/>
                  </a:moveTo>
                  <a:lnTo>
                    <a:pt x="901" y="1365"/>
                  </a:lnTo>
                  <a:lnTo>
                    <a:pt x="1624" y="946"/>
                  </a:lnTo>
                  <a:lnTo>
                    <a:pt x="1624" y="0"/>
                  </a:lnTo>
                  <a:lnTo>
                    <a:pt x="0" y="0"/>
                  </a:lnTo>
                  <a:lnTo>
                    <a:pt x="0" y="162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5657923" y="3337276"/>
              <a:ext cx="28536" cy="84338"/>
            </a:xfrm>
            <a:custGeom>
              <a:rect b="b" l="l" r="r" t="t"/>
              <a:pathLst>
                <a:path extrusionOk="0" h="795" w="269">
                  <a:moveTo>
                    <a:pt x="1" y="634"/>
                  </a:moveTo>
                  <a:lnTo>
                    <a:pt x="268" y="794"/>
                  </a:lnTo>
                  <a:lnTo>
                    <a:pt x="26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19"/>
          <p:cNvGrpSpPr/>
          <p:nvPr/>
        </p:nvGrpSpPr>
        <p:grpSpPr>
          <a:xfrm>
            <a:off x="553152" y="3589273"/>
            <a:ext cx="333685" cy="299274"/>
            <a:chOff x="4685988" y="3959030"/>
            <a:chExt cx="487558" cy="437280"/>
          </a:xfrm>
        </p:grpSpPr>
        <p:sp>
          <p:nvSpPr>
            <p:cNvPr id="194" name="Google Shape;194;p19"/>
            <p:cNvSpPr/>
            <p:nvPr/>
          </p:nvSpPr>
          <p:spPr>
            <a:xfrm>
              <a:off x="4685988" y="4232513"/>
              <a:ext cx="100460" cy="163795"/>
            </a:xfrm>
            <a:custGeom>
              <a:rect b="b" l="l" r="r" t="t"/>
              <a:pathLst>
                <a:path extrusionOk="0" h="1544" w="947">
                  <a:moveTo>
                    <a:pt x="322" y="331"/>
                  </a:moveTo>
                  <a:lnTo>
                    <a:pt x="634" y="331"/>
                  </a:lnTo>
                  <a:lnTo>
                    <a:pt x="634" y="598"/>
                  </a:lnTo>
                  <a:lnTo>
                    <a:pt x="322" y="598"/>
                  </a:lnTo>
                  <a:close/>
                  <a:moveTo>
                    <a:pt x="634" y="1205"/>
                  </a:moveTo>
                  <a:lnTo>
                    <a:pt x="322" y="1205"/>
                  </a:lnTo>
                  <a:lnTo>
                    <a:pt x="322" y="928"/>
                  </a:lnTo>
                  <a:lnTo>
                    <a:pt x="634" y="928"/>
                  </a:lnTo>
                  <a:close/>
                  <a:moveTo>
                    <a:pt x="946" y="1"/>
                  </a:moveTo>
                  <a:lnTo>
                    <a:pt x="1" y="1"/>
                  </a:lnTo>
                  <a:lnTo>
                    <a:pt x="1" y="1544"/>
                  </a:lnTo>
                  <a:lnTo>
                    <a:pt x="946" y="154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4904626" y="4223071"/>
              <a:ext cx="51238" cy="52194"/>
            </a:xfrm>
            <a:custGeom>
              <a:rect b="b" l="l" r="r" t="t"/>
              <a:pathLst>
                <a:path extrusionOk="0" h="492" w="483">
                  <a:moveTo>
                    <a:pt x="241" y="0"/>
                  </a:moveTo>
                  <a:cubicBezTo>
                    <a:pt x="375" y="0"/>
                    <a:pt x="482" y="107"/>
                    <a:pt x="482" y="250"/>
                  </a:cubicBezTo>
                  <a:cubicBezTo>
                    <a:pt x="482" y="384"/>
                    <a:pt x="375" y="491"/>
                    <a:pt x="241" y="491"/>
                  </a:cubicBezTo>
                  <a:cubicBezTo>
                    <a:pt x="108" y="491"/>
                    <a:pt x="0" y="384"/>
                    <a:pt x="0" y="250"/>
                  </a:cubicBezTo>
                  <a:cubicBezTo>
                    <a:pt x="0" y="107"/>
                    <a:pt x="108" y="0"/>
                    <a:pt x="241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4964245" y="4101924"/>
              <a:ext cx="209301" cy="101417"/>
            </a:xfrm>
            <a:custGeom>
              <a:rect b="b" l="l" r="r" t="t"/>
              <a:pathLst>
                <a:path extrusionOk="0" h="956" w="1973">
                  <a:moveTo>
                    <a:pt x="955" y="955"/>
                  </a:moveTo>
                  <a:lnTo>
                    <a:pt x="1972" y="955"/>
                  </a:lnTo>
                  <a:lnTo>
                    <a:pt x="197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4685988" y="4101924"/>
              <a:ext cx="209301" cy="101417"/>
            </a:xfrm>
            <a:custGeom>
              <a:rect b="b" l="l" r="r" t="t"/>
              <a:pathLst>
                <a:path extrusionOk="0" h="956" w="1973">
                  <a:moveTo>
                    <a:pt x="1018" y="955"/>
                  </a:moveTo>
                  <a:lnTo>
                    <a:pt x="1972" y="1"/>
                  </a:lnTo>
                  <a:lnTo>
                    <a:pt x="1" y="1"/>
                  </a:lnTo>
                  <a:lnTo>
                    <a:pt x="1" y="955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5073086" y="4232513"/>
              <a:ext cx="100460" cy="163795"/>
            </a:xfrm>
            <a:custGeom>
              <a:rect b="b" l="l" r="r" t="t"/>
              <a:pathLst>
                <a:path extrusionOk="0" h="1544" w="947">
                  <a:moveTo>
                    <a:pt x="634" y="598"/>
                  </a:moveTo>
                  <a:lnTo>
                    <a:pt x="331" y="598"/>
                  </a:lnTo>
                  <a:lnTo>
                    <a:pt x="331" y="331"/>
                  </a:lnTo>
                  <a:lnTo>
                    <a:pt x="634" y="331"/>
                  </a:lnTo>
                  <a:close/>
                  <a:moveTo>
                    <a:pt x="634" y="1205"/>
                  </a:moveTo>
                  <a:lnTo>
                    <a:pt x="331" y="1205"/>
                  </a:lnTo>
                  <a:lnTo>
                    <a:pt x="331" y="928"/>
                  </a:lnTo>
                  <a:lnTo>
                    <a:pt x="634" y="928"/>
                  </a:lnTo>
                  <a:close/>
                  <a:moveTo>
                    <a:pt x="946" y="1"/>
                  </a:moveTo>
                  <a:lnTo>
                    <a:pt x="0" y="1"/>
                  </a:lnTo>
                  <a:lnTo>
                    <a:pt x="0" y="1544"/>
                  </a:lnTo>
                  <a:lnTo>
                    <a:pt x="946" y="1544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4814667" y="4108501"/>
              <a:ext cx="230093" cy="287809"/>
            </a:xfrm>
            <a:custGeom>
              <a:rect b="b" l="l" r="r" t="t"/>
              <a:pathLst>
                <a:path extrusionOk="0" h="2713" w="2169">
                  <a:moveTo>
                    <a:pt x="1089" y="1839"/>
                  </a:moveTo>
                  <a:cubicBezTo>
                    <a:pt x="804" y="1839"/>
                    <a:pt x="572" y="1607"/>
                    <a:pt x="572" y="1330"/>
                  </a:cubicBezTo>
                  <a:cubicBezTo>
                    <a:pt x="572" y="1045"/>
                    <a:pt x="804" y="813"/>
                    <a:pt x="1089" y="813"/>
                  </a:cubicBezTo>
                  <a:cubicBezTo>
                    <a:pt x="1375" y="813"/>
                    <a:pt x="1598" y="1045"/>
                    <a:pt x="1598" y="1330"/>
                  </a:cubicBezTo>
                  <a:cubicBezTo>
                    <a:pt x="1598" y="1607"/>
                    <a:pt x="1375" y="1839"/>
                    <a:pt x="1089" y="1839"/>
                  </a:cubicBezTo>
                  <a:close/>
                  <a:moveTo>
                    <a:pt x="2169" y="1089"/>
                  </a:moveTo>
                  <a:lnTo>
                    <a:pt x="1089" y="1"/>
                  </a:lnTo>
                  <a:lnTo>
                    <a:pt x="1" y="1089"/>
                  </a:lnTo>
                  <a:lnTo>
                    <a:pt x="1" y="2713"/>
                  </a:lnTo>
                  <a:lnTo>
                    <a:pt x="2169" y="2713"/>
                  </a:ln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4828882" y="3959030"/>
              <a:ext cx="202618" cy="61635"/>
            </a:xfrm>
            <a:custGeom>
              <a:rect b="b" l="l" r="r" t="t"/>
              <a:pathLst>
                <a:path extrusionOk="0" h="581" w="1910">
                  <a:moveTo>
                    <a:pt x="955" y="268"/>
                  </a:moveTo>
                  <a:cubicBezTo>
                    <a:pt x="1241" y="268"/>
                    <a:pt x="1508" y="375"/>
                    <a:pt x="1714" y="580"/>
                  </a:cubicBezTo>
                  <a:lnTo>
                    <a:pt x="1910" y="393"/>
                  </a:lnTo>
                  <a:cubicBezTo>
                    <a:pt x="1651" y="134"/>
                    <a:pt x="1312" y="0"/>
                    <a:pt x="955" y="0"/>
                  </a:cubicBezTo>
                  <a:cubicBezTo>
                    <a:pt x="599" y="0"/>
                    <a:pt x="260" y="134"/>
                    <a:pt x="1" y="393"/>
                  </a:cubicBezTo>
                  <a:lnTo>
                    <a:pt x="197" y="580"/>
                  </a:lnTo>
                  <a:cubicBezTo>
                    <a:pt x="393" y="375"/>
                    <a:pt x="670" y="268"/>
                    <a:pt x="955" y="268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4869618" y="4015785"/>
              <a:ext cx="121252" cy="45510"/>
            </a:xfrm>
            <a:custGeom>
              <a:rect b="b" l="l" r="r" t="t"/>
              <a:pathLst>
                <a:path extrusionOk="0" h="429" w="1143">
                  <a:moveTo>
                    <a:pt x="0" y="233"/>
                  </a:moveTo>
                  <a:lnTo>
                    <a:pt x="188" y="429"/>
                  </a:lnTo>
                  <a:cubicBezTo>
                    <a:pt x="295" y="322"/>
                    <a:pt x="429" y="268"/>
                    <a:pt x="571" y="268"/>
                  </a:cubicBezTo>
                  <a:cubicBezTo>
                    <a:pt x="714" y="268"/>
                    <a:pt x="848" y="322"/>
                    <a:pt x="955" y="429"/>
                  </a:cubicBezTo>
                  <a:lnTo>
                    <a:pt x="1142" y="233"/>
                  </a:lnTo>
                  <a:cubicBezTo>
                    <a:pt x="991" y="81"/>
                    <a:pt x="785" y="1"/>
                    <a:pt x="571" y="1"/>
                  </a:cubicBezTo>
                  <a:cubicBezTo>
                    <a:pt x="357" y="1"/>
                    <a:pt x="152" y="81"/>
                    <a:pt x="0" y="233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" name="Google Shape;202;p19"/>
          <p:cNvGrpSpPr/>
          <p:nvPr/>
        </p:nvGrpSpPr>
        <p:grpSpPr>
          <a:xfrm>
            <a:off x="4527693" y="3645848"/>
            <a:ext cx="332956" cy="333618"/>
            <a:chOff x="5400565" y="3933464"/>
            <a:chExt cx="486494" cy="487461"/>
          </a:xfrm>
        </p:grpSpPr>
        <p:sp>
          <p:nvSpPr>
            <p:cNvPr id="203" name="Google Shape;203;p19"/>
            <p:cNvSpPr/>
            <p:nvPr/>
          </p:nvSpPr>
          <p:spPr>
            <a:xfrm>
              <a:off x="5629599" y="4163453"/>
              <a:ext cx="28430" cy="28537"/>
            </a:xfrm>
            <a:custGeom>
              <a:rect b="b" l="l" r="r" t="t"/>
              <a:pathLst>
                <a:path extrusionOk="0" h="269" w="268">
                  <a:moveTo>
                    <a:pt x="134" y="0"/>
                  </a:moveTo>
                  <a:cubicBezTo>
                    <a:pt x="205" y="0"/>
                    <a:pt x="268" y="54"/>
                    <a:pt x="268" y="134"/>
                  </a:cubicBezTo>
                  <a:cubicBezTo>
                    <a:pt x="268" y="206"/>
                    <a:pt x="205" y="268"/>
                    <a:pt x="134" y="268"/>
                  </a:cubicBezTo>
                  <a:cubicBezTo>
                    <a:pt x="62" y="268"/>
                    <a:pt x="0" y="206"/>
                    <a:pt x="0" y="134"/>
                  </a:cubicBezTo>
                  <a:cubicBezTo>
                    <a:pt x="0" y="54"/>
                    <a:pt x="62" y="0"/>
                    <a:pt x="134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5572739" y="4105743"/>
              <a:ext cx="142044" cy="143003"/>
            </a:xfrm>
            <a:custGeom>
              <a:rect b="b" l="l" r="r" t="t"/>
              <a:pathLst>
                <a:path extrusionOk="0" h="1348" w="1339">
                  <a:moveTo>
                    <a:pt x="670" y="1080"/>
                  </a:moveTo>
                  <a:cubicBezTo>
                    <a:pt x="447" y="1080"/>
                    <a:pt x="268" y="901"/>
                    <a:pt x="268" y="678"/>
                  </a:cubicBezTo>
                  <a:cubicBezTo>
                    <a:pt x="268" y="455"/>
                    <a:pt x="447" y="277"/>
                    <a:pt x="670" y="277"/>
                  </a:cubicBezTo>
                  <a:cubicBezTo>
                    <a:pt x="893" y="277"/>
                    <a:pt x="1071" y="455"/>
                    <a:pt x="1071" y="678"/>
                  </a:cubicBezTo>
                  <a:cubicBezTo>
                    <a:pt x="1071" y="901"/>
                    <a:pt x="893" y="1080"/>
                    <a:pt x="670" y="1080"/>
                  </a:cubicBezTo>
                  <a:close/>
                  <a:moveTo>
                    <a:pt x="670" y="0"/>
                  </a:moveTo>
                  <a:cubicBezTo>
                    <a:pt x="295" y="0"/>
                    <a:pt x="1" y="304"/>
                    <a:pt x="1" y="678"/>
                  </a:cubicBezTo>
                  <a:cubicBezTo>
                    <a:pt x="1" y="1044"/>
                    <a:pt x="295" y="1347"/>
                    <a:pt x="670" y="1347"/>
                  </a:cubicBezTo>
                  <a:cubicBezTo>
                    <a:pt x="1045" y="1347"/>
                    <a:pt x="1339" y="1044"/>
                    <a:pt x="1339" y="678"/>
                  </a:cubicBezTo>
                  <a:cubicBezTo>
                    <a:pt x="1339" y="304"/>
                    <a:pt x="1045" y="0"/>
                    <a:pt x="670" y="0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400565" y="3933464"/>
              <a:ext cx="486494" cy="487461"/>
            </a:xfrm>
            <a:custGeom>
              <a:rect b="b" l="l" r="r" t="t"/>
              <a:pathLst>
                <a:path extrusionOk="0" h="4595" w="4586">
                  <a:moveTo>
                    <a:pt x="2293" y="3239"/>
                  </a:moveTo>
                  <a:cubicBezTo>
                    <a:pt x="1775" y="3239"/>
                    <a:pt x="1347" y="2820"/>
                    <a:pt x="1347" y="2302"/>
                  </a:cubicBezTo>
                  <a:cubicBezTo>
                    <a:pt x="1347" y="1785"/>
                    <a:pt x="1775" y="1357"/>
                    <a:pt x="2293" y="1357"/>
                  </a:cubicBezTo>
                  <a:cubicBezTo>
                    <a:pt x="2810" y="1357"/>
                    <a:pt x="3238" y="1785"/>
                    <a:pt x="3238" y="2302"/>
                  </a:cubicBezTo>
                  <a:cubicBezTo>
                    <a:pt x="3238" y="2820"/>
                    <a:pt x="2810" y="3239"/>
                    <a:pt x="2293" y="3239"/>
                  </a:cubicBezTo>
                  <a:close/>
                  <a:moveTo>
                    <a:pt x="4050" y="3515"/>
                  </a:moveTo>
                  <a:cubicBezTo>
                    <a:pt x="3952" y="3515"/>
                    <a:pt x="3854" y="3551"/>
                    <a:pt x="3774" y="3596"/>
                  </a:cubicBezTo>
                  <a:lnTo>
                    <a:pt x="3497" y="3310"/>
                  </a:lnTo>
                  <a:cubicBezTo>
                    <a:pt x="3586" y="3239"/>
                    <a:pt x="3667" y="3159"/>
                    <a:pt x="3756" y="3061"/>
                  </a:cubicBezTo>
                  <a:cubicBezTo>
                    <a:pt x="4059" y="2713"/>
                    <a:pt x="4202" y="2365"/>
                    <a:pt x="4211" y="2356"/>
                  </a:cubicBezTo>
                  <a:lnTo>
                    <a:pt x="4229" y="2302"/>
                  </a:lnTo>
                  <a:lnTo>
                    <a:pt x="4211" y="2249"/>
                  </a:lnTo>
                  <a:cubicBezTo>
                    <a:pt x="4202" y="2231"/>
                    <a:pt x="4059" y="1892"/>
                    <a:pt x="3756" y="1535"/>
                  </a:cubicBezTo>
                  <a:cubicBezTo>
                    <a:pt x="3667" y="1446"/>
                    <a:pt x="3586" y="1366"/>
                    <a:pt x="3497" y="1285"/>
                  </a:cubicBezTo>
                  <a:lnTo>
                    <a:pt x="3774" y="1009"/>
                  </a:lnTo>
                  <a:cubicBezTo>
                    <a:pt x="3854" y="1053"/>
                    <a:pt x="3952" y="1080"/>
                    <a:pt x="4050" y="1080"/>
                  </a:cubicBezTo>
                  <a:cubicBezTo>
                    <a:pt x="4345" y="1080"/>
                    <a:pt x="4586" y="839"/>
                    <a:pt x="4586" y="545"/>
                  </a:cubicBezTo>
                  <a:cubicBezTo>
                    <a:pt x="4586" y="241"/>
                    <a:pt x="4345" y="1"/>
                    <a:pt x="4050" y="1"/>
                  </a:cubicBezTo>
                  <a:cubicBezTo>
                    <a:pt x="3756" y="1"/>
                    <a:pt x="3515" y="241"/>
                    <a:pt x="3515" y="545"/>
                  </a:cubicBezTo>
                  <a:cubicBezTo>
                    <a:pt x="3515" y="643"/>
                    <a:pt x="3542" y="732"/>
                    <a:pt x="3586" y="812"/>
                  </a:cubicBezTo>
                  <a:lnTo>
                    <a:pt x="3283" y="1125"/>
                  </a:lnTo>
                  <a:cubicBezTo>
                    <a:pt x="2980" y="919"/>
                    <a:pt x="2641" y="821"/>
                    <a:pt x="2293" y="821"/>
                  </a:cubicBezTo>
                  <a:cubicBezTo>
                    <a:pt x="1945" y="821"/>
                    <a:pt x="1606" y="919"/>
                    <a:pt x="1303" y="1125"/>
                  </a:cubicBezTo>
                  <a:lnTo>
                    <a:pt x="999" y="812"/>
                  </a:lnTo>
                  <a:cubicBezTo>
                    <a:pt x="1044" y="732"/>
                    <a:pt x="1071" y="643"/>
                    <a:pt x="1071" y="545"/>
                  </a:cubicBezTo>
                  <a:cubicBezTo>
                    <a:pt x="1071" y="241"/>
                    <a:pt x="830" y="1"/>
                    <a:pt x="535" y="1"/>
                  </a:cubicBezTo>
                  <a:cubicBezTo>
                    <a:pt x="241" y="1"/>
                    <a:pt x="0" y="241"/>
                    <a:pt x="0" y="545"/>
                  </a:cubicBezTo>
                  <a:cubicBezTo>
                    <a:pt x="0" y="839"/>
                    <a:pt x="241" y="1080"/>
                    <a:pt x="535" y="1080"/>
                  </a:cubicBezTo>
                  <a:cubicBezTo>
                    <a:pt x="634" y="1080"/>
                    <a:pt x="732" y="1053"/>
                    <a:pt x="812" y="1009"/>
                  </a:cubicBezTo>
                  <a:lnTo>
                    <a:pt x="1088" y="1285"/>
                  </a:lnTo>
                  <a:cubicBezTo>
                    <a:pt x="999" y="1366"/>
                    <a:pt x="910" y="1446"/>
                    <a:pt x="830" y="1535"/>
                  </a:cubicBezTo>
                  <a:cubicBezTo>
                    <a:pt x="526" y="1892"/>
                    <a:pt x="384" y="2231"/>
                    <a:pt x="375" y="2249"/>
                  </a:cubicBezTo>
                  <a:lnTo>
                    <a:pt x="357" y="2302"/>
                  </a:lnTo>
                  <a:lnTo>
                    <a:pt x="375" y="2356"/>
                  </a:lnTo>
                  <a:cubicBezTo>
                    <a:pt x="384" y="2365"/>
                    <a:pt x="526" y="2713"/>
                    <a:pt x="830" y="3061"/>
                  </a:cubicBezTo>
                  <a:cubicBezTo>
                    <a:pt x="910" y="3159"/>
                    <a:pt x="999" y="3239"/>
                    <a:pt x="1088" y="3310"/>
                  </a:cubicBezTo>
                  <a:lnTo>
                    <a:pt x="812" y="3596"/>
                  </a:lnTo>
                  <a:cubicBezTo>
                    <a:pt x="732" y="3551"/>
                    <a:pt x="634" y="3515"/>
                    <a:pt x="535" y="3515"/>
                  </a:cubicBezTo>
                  <a:cubicBezTo>
                    <a:pt x="241" y="3515"/>
                    <a:pt x="0" y="3765"/>
                    <a:pt x="0" y="4060"/>
                  </a:cubicBezTo>
                  <a:cubicBezTo>
                    <a:pt x="0" y="4354"/>
                    <a:pt x="241" y="4595"/>
                    <a:pt x="535" y="4595"/>
                  </a:cubicBezTo>
                  <a:cubicBezTo>
                    <a:pt x="830" y="4595"/>
                    <a:pt x="1071" y="4354"/>
                    <a:pt x="1071" y="4060"/>
                  </a:cubicBezTo>
                  <a:cubicBezTo>
                    <a:pt x="1071" y="3962"/>
                    <a:pt x="1044" y="3863"/>
                    <a:pt x="999" y="3783"/>
                  </a:cubicBezTo>
                  <a:lnTo>
                    <a:pt x="1303" y="3480"/>
                  </a:lnTo>
                  <a:cubicBezTo>
                    <a:pt x="1606" y="3676"/>
                    <a:pt x="1945" y="3783"/>
                    <a:pt x="2293" y="3783"/>
                  </a:cubicBezTo>
                  <a:cubicBezTo>
                    <a:pt x="2641" y="3783"/>
                    <a:pt x="2980" y="3676"/>
                    <a:pt x="3283" y="3480"/>
                  </a:cubicBezTo>
                  <a:lnTo>
                    <a:pt x="3586" y="3783"/>
                  </a:lnTo>
                  <a:cubicBezTo>
                    <a:pt x="3542" y="3863"/>
                    <a:pt x="3515" y="3962"/>
                    <a:pt x="3515" y="4060"/>
                  </a:cubicBezTo>
                  <a:cubicBezTo>
                    <a:pt x="3515" y="4354"/>
                    <a:pt x="3756" y="4595"/>
                    <a:pt x="4050" y="4595"/>
                  </a:cubicBezTo>
                  <a:cubicBezTo>
                    <a:pt x="4345" y="4595"/>
                    <a:pt x="4586" y="4354"/>
                    <a:pt x="4586" y="4060"/>
                  </a:cubicBezTo>
                  <a:cubicBezTo>
                    <a:pt x="4586" y="3765"/>
                    <a:pt x="4345" y="3515"/>
                    <a:pt x="4050" y="3515"/>
                  </a:cubicBezTo>
                  <a:close/>
                </a:path>
              </a:pathLst>
            </a:custGeom>
            <a:solidFill>
              <a:srgbClr val="CEABFF"/>
            </a:solidFill>
            <a:ln cap="flat" cmpd="sng" w="9525">
              <a:solidFill>
                <a:srgbClr val="FF2E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19"/>
          <p:cNvSpPr txBox="1"/>
          <p:nvPr/>
        </p:nvSpPr>
        <p:spPr>
          <a:xfrm>
            <a:off x="1056450" y="1502625"/>
            <a:ext cx="3214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ar" sz="18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Private Cloud Infrastructure</a:t>
            </a:r>
            <a:endParaRPr b="1" sz="1800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07" name="Google Shape;207;p19"/>
          <p:cNvSpPr txBox="1"/>
          <p:nvPr/>
        </p:nvSpPr>
        <p:spPr>
          <a:xfrm>
            <a:off x="1056450" y="2200250"/>
            <a:ext cx="14037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ar" sz="18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Integration</a:t>
            </a:r>
            <a:endParaRPr b="1" sz="1800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08" name="Google Shape;208;p19"/>
          <p:cNvSpPr txBox="1"/>
          <p:nvPr/>
        </p:nvSpPr>
        <p:spPr>
          <a:xfrm>
            <a:off x="1056450" y="2886100"/>
            <a:ext cx="15537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ar" sz="18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AI Features</a:t>
            </a:r>
            <a:endParaRPr b="1" sz="1800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1056450" y="3571950"/>
            <a:ext cx="16287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ar" sz="18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Optimization</a:t>
            </a:r>
            <a:endParaRPr b="1" sz="1800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/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ar" sz="2800">
                <a:solidFill>
                  <a:srgbClr val="4654F0"/>
                </a:solidFill>
              </a:rPr>
              <a:t>Technical Feasibility </a:t>
            </a:r>
            <a:endParaRPr b="1" sz="2800">
              <a:solidFill>
                <a:srgbClr val="4654F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rgbClr val="4654F0"/>
              </a:solidFill>
            </a:endParaRPr>
          </a:p>
          <a:p>
            <a:pPr indent="0" lvl="0" marL="0" marR="0" rt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4654F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15" name="Google Shape;215;p20" title="How it wor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250" y="1212900"/>
            <a:ext cx="6699498" cy="373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/>
        </p:nvSpPr>
        <p:spPr>
          <a:xfrm>
            <a:off x="424226" y="1902400"/>
            <a:ext cx="80625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BM Plex Sans Arabic"/>
              <a:buChar char="●"/>
            </a:pPr>
            <a:r>
              <a:rPr lang="ar" sz="18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Saudi Arabia’s surveillance market projected to grow at 10.5% CAGR (2023- 2030).						</a:t>
            </a:r>
            <a:endParaRPr sz="180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BM Plex Sans Arabic"/>
              <a:buChar char="●"/>
            </a:pPr>
            <a:r>
              <a:rPr lang="ar" sz="180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Global AI in surveillance market to reach $15 billion by 2025.</a:t>
            </a:r>
            <a:endParaRPr i="0" sz="1800" u="none" cap="none" strike="noStrike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539946" y="1496200"/>
            <a:ext cx="19383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ar" sz="2500">
                <a:solidFill>
                  <a:srgbClr val="82D2FA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Market Size</a:t>
            </a:r>
            <a:endParaRPr sz="2500">
              <a:solidFill>
                <a:srgbClr val="82D2FA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424225" y="679175"/>
            <a:ext cx="439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ar" sz="2800">
                <a:solidFill>
                  <a:srgbClr val="B45FF0"/>
                </a:solidFill>
              </a:rPr>
              <a:t>Business Opportunity </a:t>
            </a:r>
            <a:endParaRPr b="1" sz="2800">
              <a:solidFill>
                <a:srgbClr val="B45FF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B45FF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B45FF0"/>
              </a:solidFill>
            </a:endParaRPr>
          </a:p>
        </p:txBody>
      </p:sp>
      <p:sp>
        <p:nvSpPr>
          <p:cNvPr id="223" name="Google Shape;223;p21"/>
          <p:cNvSpPr/>
          <p:nvPr/>
        </p:nvSpPr>
        <p:spPr>
          <a:xfrm>
            <a:off x="913225" y="3187600"/>
            <a:ext cx="1511100" cy="1529700"/>
          </a:xfrm>
          <a:prstGeom prst="ellipse">
            <a:avLst/>
          </a:prstGeom>
          <a:solidFill>
            <a:srgbClr val="5959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 txBox="1"/>
          <p:nvPr/>
        </p:nvSpPr>
        <p:spPr>
          <a:xfrm>
            <a:off x="603475" y="3719638"/>
            <a:ext cx="2091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800">
                <a:solidFill>
                  <a:srgbClr val="FFFFFF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Enterprise Security</a:t>
            </a:r>
            <a:endParaRPr sz="1800">
              <a:solidFill>
                <a:srgbClr val="FFFFFF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2824213" y="3160600"/>
            <a:ext cx="1511100" cy="15297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00">
                <a:solidFill>
                  <a:srgbClr val="3B2743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ns</a:t>
            </a:r>
            <a:endParaRPr sz="1800">
              <a:solidFill>
                <a:srgbClr val="3B2743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26" name="Google Shape;226;p21"/>
          <p:cNvSpPr txBox="1"/>
          <p:nvPr/>
        </p:nvSpPr>
        <p:spPr>
          <a:xfrm>
            <a:off x="2533963" y="3665638"/>
            <a:ext cx="2091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800">
                <a:solidFill>
                  <a:srgbClr val="FFFFFF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Smart City Integrations</a:t>
            </a:r>
            <a:endParaRPr sz="1800">
              <a:solidFill>
                <a:srgbClr val="FFFFFF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27" name="Google Shape;227;p21"/>
          <p:cNvSpPr/>
          <p:nvPr/>
        </p:nvSpPr>
        <p:spPr>
          <a:xfrm>
            <a:off x="4735188" y="3160600"/>
            <a:ext cx="1511100" cy="1529700"/>
          </a:xfrm>
          <a:prstGeom prst="ellipse">
            <a:avLst/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B2743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4679613" y="3692650"/>
            <a:ext cx="15759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800">
                <a:solidFill>
                  <a:srgbClr val="FFFFFF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Law Enforcement</a:t>
            </a:r>
            <a:endParaRPr sz="1800">
              <a:solidFill>
                <a:srgbClr val="FFFFFF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6685225" y="3160600"/>
            <a:ext cx="1511100" cy="1529700"/>
          </a:xfrm>
          <a:prstGeom prst="ellipse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B2743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6574075" y="3834300"/>
            <a:ext cx="17334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800">
                <a:solidFill>
                  <a:srgbClr val="FFFFFF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Transportation Security</a:t>
            </a:r>
            <a:endParaRPr sz="1800">
              <a:solidFill>
                <a:srgbClr val="FFFFFF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